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859" r:id="rId2"/>
    <p:sldId id="1010" r:id="rId3"/>
    <p:sldId id="1011" r:id="rId4"/>
    <p:sldId id="1012" r:id="rId5"/>
    <p:sldId id="1013" r:id="rId6"/>
    <p:sldId id="1015" r:id="rId7"/>
    <p:sldId id="1016" r:id="rId8"/>
    <p:sldId id="1017" r:id="rId9"/>
    <p:sldId id="1018" r:id="rId10"/>
    <p:sldId id="1041" r:id="rId11"/>
    <p:sldId id="1019" r:id="rId12"/>
    <p:sldId id="1020" r:id="rId13"/>
    <p:sldId id="1022" r:id="rId14"/>
    <p:sldId id="1042" r:id="rId15"/>
    <p:sldId id="1023" r:id="rId16"/>
    <p:sldId id="1024" r:id="rId17"/>
    <p:sldId id="1026" r:id="rId18"/>
    <p:sldId id="1028" r:id="rId19"/>
    <p:sldId id="1029" r:id="rId20"/>
    <p:sldId id="1030" r:id="rId21"/>
    <p:sldId id="1031" r:id="rId22"/>
    <p:sldId id="1032" r:id="rId23"/>
    <p:sldId id="1033" r:id="rId24"/>
    <p:sldId id="1044" r:id="rId25"/>
    <p:sldId id="1046" r:id="rId26"/>
    <p:sldId id="1040" r:id="rId27"/>
    <p:sldId id="1036" r:id="rId28"/>
    <p:sldId id="1038" r:id="rId2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028C"/>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91" d="100"/>
          <a:sy n="91" d="100"/>
        </p:scale>
        <p:origin x="96" y="34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2025/6/24</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02159175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6075603"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训练四年级上册英语译林版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2025/6/24</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1302088"/>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第四单元提优测评卷</a:t>
            </a:r>
            <a:endParaRPr lang="zh-CN" altLang="en-US" sz="4000" dirty="0">
              <a:solidFill>
                <a:prstClr val="black"/>
              </a:solidFill>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55973"/>
            <a:ext cx="11485848" cy="1384995"/>
          </a:xfrm>
        </p:spPr>
        <p:txBody>
          <a:bodyPr/>
          <a:lstStyle/>
          <a:p>
            <a:pPr hangingPunct="0">
              <a:spcAft>
                <a:spcPts val="0"/>
              </a:spcAft>
              <a:tabLst>
                <a:tab pos="1709738" algn="l"/>
                <a:tab pos="5019675" algn="l"/>
                <a:tab pos="753110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What does Nancy have</a:t>
            </a:r>
            <a:r>
              <a:rPr lang="zh-CN" altLang="zh-CN">
                <a:solidFill>
                  <a:srgbClr val="000000"/>
                </a:solidFill>
                <a:cs typeface="Times New Roman"/>
              </a:rPr>
              <a:t>？</a:t>
            </a:r>
            <a:endParaRPr lang="zh-CN" altLang="zh-CN" sz="1400">
              <a:solidFill>
                <a:srgbClr val="000000"/>
              </a:solidFill>
              <a:cs typeface="Times New Roman"/>
            </a:endParaRPr>
          </a:p>
          <a:p>
            <a:pPr marL="28575" indent="1763713" hangingPunct="0">
              <a:spcAft>
                <a:spcPts val="0"/>
              </a:spcAft>
              <a:tabLst>
                <a:tab pos="1709738" algn="l"/>
                <a:tab pos="5019675" algn="l"/>
                <a:tab pos="7531100" algn="l"/>
              </a:tabLst>
            </a:pPr>
            <a:r>
              <a:rPr lang="en-US" altLang="zh-CN" smtClean="0">
                <a:solidFill>
                  <a:srgbClr val="000000"/>
                </a:solidFill>
                <a:cs typeface="Times New Roman"/>
              </a:rPr>
              <a:t>A</a:t>
            </a:r>
            <a:r>
              <a:rPr lang="en-US" altLang="zh-CN">
                <a:solidFill>
                  <a:srgbClr val="000000"/>
                </a:solidFill>
                <a:latin typeface="宋体"/>
                <a:cs typeface="Times New Roman"/>
              </a:rPr>
              <a:t>.</a:t>
            </a:r>
            <a:r>
              <a:rPr lang="en-US" altLang="zh-CN" smtClean="0">
                <a:solidFill>
                  <a:srgbClr val="000000"/>
                </a:solidFill>
                <a:cs typeface="Times New Roman"/>
              </a:rPr>
              <a:t> dog</a:t>
            </a:r>
            <a:r>
              <a:rPr lang="en-US" altLang="zh-CN">
                <a:solidFill>
                  <a:srgbClr val="000000"/>
                </a:solidFill>
                <a:latin typeface="宋体"/>
                <a:cs typeface="Times New Roman"/>
              </a:rPr>
              <a:t>.</a:t>
            </a: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A cat</a:t>
            </a:r>
            <a:r>
              <a:rPr lang="en-US" altLang="zh-CN">
                <a:solidFill>
                  <a:srgbClr val="000000"/>
                </a:solidFill>
                <a:latin typeface="宋体"/>
                <a:cs typeface="Times New Roman"/>
              </a:rPr>
              <a:t>.</a:t>
            </a: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A parrot</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910630" y="1872007"/>
            <a:ext cx="444352" cy="523220"/>
          </a:xfrm>
          <a:prstGeom prst="rect">
            <a:avLst/>
          </a:prstGeom>
        </p:spPr>
        <p:txBody>
          <a:bodyPr wrap="none">
            <a:spAutoFit/>
          </a:bodyPr>
          <a:lstStyle/>
          <a:p>
            <a:r>
              <a:rPr lang="en-US" altLang="zh-CN" smtClean="0"/>
              <a:t>A</a:t>
            </a:r>
            <a:endParaRPr lang="zh-CN" altLang="en-US"/>
          </a:p>
        </p:txBody>
      </p:sp>
      <p:sp>
        <p:nvSpPr>
          <p:cNvPr id="6" name="矩形 5"/>
          <p:cNvSpPr/>
          <p:nvPr/>
        </p:nvSpPr>
        <p:spPr>
          <a:xfrm>
            <a:off x="334566" y="2911584"/>
            <a:ext cx="11521280" cy="2677656"/>
          </a:xfrm>
          <a:prstGeom prst="rect">
            <a:avLst/>
          </a:prstGeom>
        </p:spPr>
        <p:txBody>
          <a:bodyPr wrap="square">
            <a:spAutoFit/>
          </a:bodyPr>
          <a:lstStyle/>
          <a:p>
            <a:pPr algn="just">
              <a:lnSpc>
                <a:spcPct val="150000"/>
              </a:lnSpc>
              <a:spcAft>
                <a:spcPts val="0"/>
              </a:spcAft>
            </a:pPr>
            <a:r>
              <a:rPr lang="en-US" altLang="zh-CN">
                <a:solidFill>
                  <a:srgbClr val="ED028C"/>
                </a:solidFill>
                <a:latin typeface="Times New Roman"/>
                <a:ea typeface="宋体"/>
                <a:cs typeface="Times New Roman"/>
              </a:rPr>
              <a:t>W1</a:t>
            </a:r>
            <a:r>
              <a:rPr lang="zh-CN" altLang="zh-CN">
                <a:solidFill>
                  <a:srgbClr val="ED028C"/>
                </a:solidFill>
                <a:latin typeface="Times New Roman"/>
                <a:ea typeface="宋体"/>
                <a:cs typeface="Times New Roman"/>
              </a:rPr>
              <a:t>：</a:t>
            </a:r>
            <a:r>
              <a:rPr lang="en-US" altLang="zh-CN">
                <a:solidFill>
                  <a:srgbClr val="ED028C"/>
                </a:solidFill>
                <a:latin typeface="Times New Roman"/>
                <a:ea typeface="宋体"/>
                <a:cs typeface="Times New Roman"/>
              </a:rPr>
              <a:t>Do you have a dog,Nancy</a:t>
            </a:r>
            <a:r>
              <a:rPr lang="zh-CN" altLang="zh-CN">
                <a:solidFill>
                  <a:srgbClr val="ED028C"/>
                </a:solidFill>
                <a:latin typeface="Times New Roman"/>
                <a:ea typeface="宋体"/>
                <a:cs typeface="Times New Roman"/>
              </a:rPr>
              <a:t>？</a:t>
            </a:r>
            <a:endParaRPr lang="zh-CN" altLang="zh-CN" sz="1050">
              <a:solidFill>
                <a:srgbClr val="ED028C"/>
              </a:solidFill>
              <a:latin typeface="Times New Roman"/>
              <a:ea typeface="宋体"/>
              <a:cs typeface="Times New Roman"/>
            </a:endParaRPr>
          </a:p>
          <a:p>
            <a:pPr algn="just">
              <a:lnSpc>
                <a:spcPct val="150000"/>
              </a:lnSpc>
              <a:spcAft>
                <a:spcPts val="0"/>
              </a:spcAft>
            </a:pPr>
            <a:r>
              <a:rPr lang="en-US" altLang="zh-CN">
                <a:solidFill>
                  <a:srgbClr val="ED028C"/>
                </a:solidFill>
                <a:latin typeface="Times New Roman"/>
                <a:ea typeface="宋体"/>
                <a:cs typeface="Times New Roman"/>
              </a:rPr>
              <a:t>W2</a:t>
            </a:r>
            <a:r>
              <a:rPr lang="zh-CN" altLang="zh-CN">
                <a:solidFill>
                  <a:srgbClr val="ED028C"/>
                </a:solidFill>
                <a:latin typeface="Times New Roman"/>
                <a:ea typeface="宋体"/>
                <a:cs typeface="Times New Roman"/>
              </a:rPr>
              <a:t>：</a:t>
            </a:r>
            <a:r>
              <a:rPr lang="en-US" altLang="zh-CN">
                <a:solidFill>
                  <a:srgbClr val="ED028C"/>
                </a:solidFill>
                <a:latin typeface="Times New Roman"/>
                <a:ea typeface="宋体"/>
                <a:cs typeface="Times New Roman"/>
              </a:rPr>
              <a:t>Yes,I do. It’s cute. What </a:t>
            </a:r>
            <a:r>
              <a:rPr lang="en-US" altLang="zh-CN" smtClean="0">
                <a:solidFill>
                  <a:srgbClr val="ED028C"/>
                </a:solidFill>
                <a:latin typeface="Times New Roman"/>
                <a:ea typeface="宋体"/>
                <a:cs typeface="Times New Roman"/>
              </a:rPr>
              <a:t>about </a:t>
            </a:r>
            <a:r>
              <a:rPr lang="en-US" altLang="zh-CN">
                <a:solidFill>
                  <a:srgbClr val="ED028C"/>
                </a:solidFill>
                <a:latin typeface="Times New Roman"/>
                <a:ea typeface="宋体"/>
                <a:cs typeface="Times New Roman"/>
              </a:rPr>
              <a:t>you,Helen</a:t>
            </a:r>
            <a:r>
              <a:rPr lang="zh-CN" altLang="zh-CN">
                <a:solidFill>
                  <a:srgbClr val="ED028C"/>
                </a:solidFill>
                <a:latin typeface="Times New Roman"/>
                <a:ea typeface="宋体"/>
                <a:cs typeface="Times New Roman"/>
              </a:rPr>
              <a:t>？</a:t>
            </a:r>
            <a:endParaRPr lang="zh-CN" altLang="zh-CN" sz="1050">
              <a:solidFill>
                <a:srgbClr val="ED028C"/>
              </a:solidFill>
              <a:latin typeface="Times New Roman"/>
              <a:ea typeface="宋体"/>
              <a:cs typeface="Times New Roman"/>
            </a:endParaRPr>
          </a:p>
          <a:p>
            <a:pPr algn="just">
              <a:lnSpc>
                <a:spcPct val="150000"/>
              </a:lnSpc>
              <a:spcAft>
                <a:spcPts val="0"/>
              </a:spcAft>
            </a:pPr>
            <a:r>
              <a:rPr lang="en-US" altLang="zh-CN">
                <a:solidFill>
                  <a:srgbClr val="ED028C"/>
                </a:solidFill>
                <a:latin typeface="Times New Roman"/>
                <a:ea typeface="宋体"/>
                <a:cs typeface="Times New Roman"/>
              </a:rPr>
              <a:t>W1</a:t>
            </a:r>
            <a:r>
              <a:rPr lang="zh-CN" altLang="zh-CN">
                <a:solidFill>
                  <a:srgbClr val="ED028C"/>
                </a:solidFill>
                <a:latin typeface="Times New Roman"/>
                <a:ea typeface="宋体"/>
                <a:cs typeface="Times New Roman"/>
              </a:rPr>
              <a:t>：</a:t>
            </a:r>
            <a:r>
              <a:rPr lang="en-US" altLang="zh-CN">
                <a:solidFill>
                  <a:srgbClr val="ED028C"/>
                </a:solidFill>
                <a:latin typeface="Times New Roman"/>
                <a:ea typeface="宋体"/>
                <a:cs typeface="Times New Roman"/>
              </a:rPr>
              <a:t>I have a cat. I like playing with it.</a:t>
            </a:r>
            <a:endParaRPr lang="zh-CN" altLang="zh-CN" sz="1050">
              <a:solidFill>
                <a:srgbClr val="ED028C"/>
              </a:solidFill>
              <a:latin typeface="Times New Roman"/>
              <a:ea typeface="宋体"/>
              <a:cs typeface="Times New Roman"/>
            </a:endParaRPr>
          </a:p>
          <a:p>
            <a:pPr algn="just">
              <a:lnSpc>
                <a:spcPct val="150000"/>
              </a:lnSpc>
              <a:spcAft>
                <a:spcPts val="0"/>
              </a:spcAft>
            </a:pPr>
            <a:r>
              <a:rPr lang="en-US" altLang="zh-CN">
                <a:solidFill>
                  <a:srgbClr val="ED028C"/>
                </a:solidFill>
                <a:latin typeface="Times New Roman"/>
                <a:ea typeface="宋体"/>
                <a:cs typeface="Times New Roman"/>
              </a:rPr>
              <a:t>Q</a:t>
            </a:r>
            <a:r>
              <a:rPr lang="zh-CN" altLang="zh-CN">
                <a:solidFill>
                  <a:srgbClr val="ED028C"/>
                </a:solidFill>
                <a:latin typeface="Times New Roman"/>
                <a:ea typeface="宋体"/>
                <a:cs typeface="Times New Roman"/>
              </a:rPr>
              <a:t>：</a:t>
            </a:r>
            <a:r>
              <a:rPr lang="en-US" altLang="zh-CN">
                <a:solidFill>
                  <a:srgbClr val="ED028C"/>
                </a:solidFill>
                <a:latin typeface="Times New Roman"/>
                <a:ea typeface="宋体"/>
                <a:cs typeface="Times New Roman"/>
              </a:rPr>
              <a:t>What does Nancy have</a:t>
            </a:r>
            <a:r>
              <a:rPr lang="zh-CN" altLang="zh-CN">
                <a:solidFill>
                  <a:srgbClr val="ED028C"/>
                </a:solidFill>
                <a:latin typeface="Times New Roman"/>
                <a:ea typeface="宋体"/>
                <a:cs typeface="Times New Roman"/>
              </a:rPr>
              <a:t>？</a:t>
            </a:r>
            <a:endParaRPr lang="zh-CN" altLang="zh-CN" sz="1050">
              <a:solidFill>
                <a:srgbClr val="ED028C"/>
              </a:solidFill>
              <a:effectLst/>
              <a:latin typeface="Times New Roman"/>
              <a:ea typeface="宋体"/>
              <a:cs typeface="Times New Roman"/>
            </a:endParaRPr>
          </a:p>
        </p:txBody>
      </p:sp>
    </p:spTree>
    <p:extLst>
      <p:ext uri="{BB962C8B-B14F-4D97-AF65-F5344CB8AC3E}">
        <p14:creationId xmlns:p14="http://schemas.microsoft.com/office/powerpoint/2010/main" val="3882183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What subjects does the girl have on Wednesday afternoon</a:t>
            </a:r>
            <a:r>
              <a:rPr lang="zh-CN" altLang="zh-CN">
                <a:solidFill>
                  <a:srgbClr val="000000"/>
                </a:solidFill>
                <a:cs typeface="Times New Roman"/>
              </a:rPr>
              <a:t>？</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Chinese and Maths</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B</a:t>
            </a:r>
            <a:r>
              <a:rPr lang="en-US" altLang="zh-CN">
                <a:solidFill>
                  <a:srgbClr val="000000"/>
                </a:solidFill>
                <a:latin typeface="宋体"/>
                <a:cs typeface="Times New Roman"/>
              </a:rPr>
              <a:t>.</a:t>
            </a:r>
            <a:r>
              <a:rPr lang="en-US" altLang="zh-CN">
                <a:solidFill>
                  <a:srgbClr val="000000"/>
                </a:solidFill>
                <a:cs typeface="Times New Roman"/>
              </a:rPr>
              <a:t>PE and Art</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marL="1778000" hangingPunct="0">
              <a:spcAft>
                <a:spcPts val="0"/>
              </a:spcAft>
              <a:tabLst>
                <a:tab pos="1710690" algn="l"/>
                <a:tab pos="4231005" algn="l"/>
                <a:tab pos="6751320" algn="l"/>
              </a:tabLst>
            </a:pPr>
            <a:r>
              <a:rPr lang="en-US" altLang="zh-CN">
                <a:solidFill>
                  <a:srgbClr val="000000"/>
                </a:solidFill>
                <a:cs typeface="Times New Roman"/>
              </a:rPr>
              <a:t>C</a:t>
            </a:r>
            <a:r>
              <a:rPr lang="en-US" altLang="zh-CN">
                <a:solidFill>
                  <a:srgbClr val="000000"/>
                </a:solidFill>
                <a:latin typeface="宋体"/>
                <a:cs typeface="Times New Roman"/>
              </a:rPr>
              <a:t>.</a:t>
            </a:r>
            <a:r>
              <a:rPr lang="en-US" altLang="zh-CN">
                <a:solidFill>
                  <a:srgbClr val="000000"/>
                </a:solidFill>
                <a:cs typeface="Times New Roman"/>
              </a:rPr>
              <a:t>PE and Music</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910630" y="889556"/>
            <a:ext cx="423514" cy="523220"/>
          </a:xfrm>
          <a:prstGeom prst="rect">
            <a:avLst/>
          </a:prstGeom>
        </p:spPr>
        <p:txBody>
          <a:bodyPr wrap="none">
            <a:spAutoFit/>
          </a:bodyPr>
          <a:lstStyle/>
          <a:p>
            <a:r>
              <a:rPr lang="en-US" altLang="zh-CN" smtClean="0"/>
              <a:t>B</a:t>
            </a:r>
            <a:endParaRPr lang="zh-CN" altLang="en-US"/>
          </a:p>
        </p:txBody>
      </p:sp>
      <p:sp>
        <p:nvSpPr>
          <p:cNvPr id="5" name="矩形 4"/>
          <p:cNvSpPr/>
          <p:nvPr/>
        </p:nvSpPr>
        <p:spPr>
          <a:xfrm>
            <a:off x="334566" y="3140968"/>
            <a:ext cx="11521280" cy="3323987"/>
          </a:xfrm>
          <a:prstGeom prst="rect">
            <a:avLst/>
          </a:prstGeom>
        </p:spPr>
        <p:txBody>
          <a:bodyPr wrap="square">
            <a:spAutoFit/>
          </a:bodyPr>
          <a:lstStyle/>
          <a:p>
            <a:pPr algn="just">
              <a:lnSpc>
                <a:spcPct val="150000"/>
              </a:lnSpc>
              <a:spcAft>
                <a:spcPts val="0"/>
              </a:spcAft>
              <a:tabLst>
                <a:tab pos="715963" algn="l"/>
              </a:tabLst>
            </a:pPr>
            <a:r>
              <a:rPr lang="en-US" altLang="zh-CN" dirty="0">
                <a:solidFill>
                  <a:srgbClr val="ED028C"/>
                </a:solidFill>
                <a:latin typeface="Times New Roman"/>
                <a:ea typeface="宋体"/>
                <a:cs typeface="Times New Roman"/>
              </a:rPr>
              <a:t>W</a:t>
            </a:r>
            <a:r>
              <a:rPr lang="zh-CN" altLang="zh-CN" dirty="0">
                <a:solidFill>
                  <a:srgbClr val="ED028C"/>
                </a:solidFill>
                <a:latin typeface="Times New Roman"/>
                <a:ea typeface="宋体"/>
                <a:cs typeface="Times New Roman"/>
              </a:rPr>
              <a:t>：</a:t>
            </a:r>
            <a:r>
              <a:rPr lang="en-US" altLang="zh-CN" dirty="0">
                <a:solidFill>
                  <a:srgbClr val="ED028C"/>
                </a:solidFill>
                <a:latin typeface="Times New Roman"/>
                <a:ea typeface="宋体"/>
                <a:cs typeface="Times New Roman"/>
              </a:rPr>
              <a:t>Look</a:t>
            </a:r>
            <a:r>
              <a:rPr lang="zh-CN" altLang="zh-CN" dirty="0">
                <a:solidFill>
                  <a:srgbClr val="ED028C"/>
                </a:solidFill>
                <a:latin typeface="Times New Roman"/>
                <a:ea typeface="宋体"/>
                <a:cs typeface="Times New Roman"/>
              </a:rPr>
              <a:t>！</a:t>
            </a:r>
            <a:r>
              <a:rPr lang="en-US" altLang="zh-CN" dirty="0">
                <a:solidFill>
                  <a:srgbClr val="ED028C"/>
                </a:solidFill>
                <a:latin typeface="Times New Roman"/>
                <a:ea typeface="宋体"/>
                <a:cs typeface="Times New Roman"/>
              </a:rPr>
              <a:t>This is the timetable of my class.</a:t>
            </a:r>
            <a:endParaRPr lang="zh-CN" altLang="zh-CN" sz="1050" dirty="0">
              <a:solidFill>
                <a:srgbClr val="ED028C"/>
              </a:solidFill>
              <a:latin typeface="Times New Roman"/>
              <a:ea typeface="宋体"/>
              <a:cs typeface="Times New Roman"/>
            </a:endParaRPr>
          </a:p>
          <a:p>
            <a:pPr algn="just">
              <a:lnSpc>
                <a:spcPct val="150000"/>
              </a:lnSpc>
              <a:spcAft>
                <a:spcPts val="0"/>
              </a:spcAft>
              <a:tabLst>
                <a:tab pos="715963" algn="l"/>
              </a:tabLst>
            </a:pPr>
            <a:r>
              <a:rPr lang="en-US" altLang="zh-CN" dirty="0">
                <a:solidFill>
                  <a:srgbClr val="ED028C"/>
                </a:solidFill>
                <a:latin typeface="Times New Roman"/>
                <a:ea typeface="宋体"/>
                <a:cs typeface="Times New Roman"/>
              </a:rPr>
              <a:t>M</a:t>
            </a:r>
            <a:r>
              <a:rPr lang="zh-CN" altLang="zh-CN" dirty="0">
                <a:solidFill>
                  <a:srgbClr val="ED028C"/>
                </a:solidFill>
                <a:latin typeface="Times New Roman"/>
                <a:ea typeface="宋体"/>
                <a:cs typeface="Times New Roman"/>
              </a:rPr>
              <a:t>：</a:t>
            </a:r>
            <a:r>
              <a:rPr lang="en-US" altLang="zh-CN" dirty="0">
                <a:solidFill>
                  <a:srgbClr val="ED028C"/>
                </a:solidFill>
                <a:latin typeface="Times New Roman"/>
                <a:ea typeface="宋体"/>
                <a:cs typeface="Times New Roman"/>
              </a:rPr>
              <a:t>What subject do you have on Wednesday</a:t>
            </a:r>
            <a:r>
              <a:rPr lang="zh-CN" altLang="zh-CN" dirty="0">
                <a:solidFill>
                  <a:srgbClr val="ED028C"/>
                </a:solidFill>
                <a:latin typeface="Times New Roman"/>
                <a:ea typeface="宋体"/>
                <a:cs typeface="Times New Roman"/>
              </a:rPr>
              <a:t>？</a:t>
            </a:r>
            <a:endParaRPr lang="zh-CN" altLang="zh-CN" sz="1050" dirty="0">
              <a:solidFill>
                <a:srgbClr val="ED028C"/>
              </a:solidFill>
              <a:latin typeface="Times New Roman"/>
              <a:ea typeface="宋体"/>
              <a:cs typeface="Times New Roman"/>
            </a:endParaRPr>
          </a:p>
          <a:p>
            <a:pPr algn="just">
              <a:lnSpc>
                <a:spcPct val="150000"/>
              </a:lnSpc>
              <a:spcAft>
                <a:spcPts val="0"/>
              </a:spcAft>
              <a:tabLst>
                <a:tab pos="715963" algn="l"/>
              </a:tabLst>
            </a:pPr>
            <a:r>
              <a:rPr lang="en-US" altLang="zh-CN" dirty="0">
                <a:solidFill>
                  <a:srgbClr val="ED028C"/>
                </a:solidFill>
                <a:latin typeface="Times New Roman"/>
                <a:ea typeface="宋体"/>
                <a:cs typeface="Times New Roman"/>
              </a:rPr>
              <a:t>W</a:t>
            </a:r>
            <a:r>
              <a:rPr lang="zh-CN" altLang="zh-CN" dirty="0">
                <a:solidFill>
                  <a:srgbClr val="ED028C"/>
                </a:solidFill>
                <a:latin typeface="Times New Roman"/>
                <a:ea typeface="宋体"/>
                <a:cs typeface="Times New Roman"/>
              </a:rPr>
              <a:t>：</a:t>
            </a:r>
            <a:r>
              <a:rPr lang="en-US" altLang="zh-CN" dirty="0">
                <a:solidFill>
                  <a:srgbClr val="ED028C"/>
                </a:solidFill>
                <a:latin typeface="Times New Roman"/>
                <a:ea typeface="宋体"/>
                <a:cs typeface="Times New Roman"/>
              </a:rPr>
              <a:t>We have </a:t>
            </a:r>
            <a:r>
              <a:rPr lang="en-US" altLang="zh-CN" dirty="0" err="1">
                <a:solidFill>
                  <a:srgbClr val="ED028C"/>
                </a:solidFill>
                <a:latin typeface="Times New Roman"/>
                <a:ea typeface="宋体"/>
                <a:cs typeface="Times New Roman"/>
              </a:rPr>
              <a:t>Chinese,Maths</a:t>
            </a:r>
            <a:r>
              <a:rPr lang="en-US" altLang="zh-CN" dirty="0">
                <a:solidFill>
                  <a:srgbClr val="ED028C"/>
                </a:solidFill>
                <a:latin typeface="Times New Roman"/>
                <a:ea typeface="宋体"/>
                <a:cs typeface="Times New Roman"/>
              </a:rPr>
              <a:t> and English in the morning. We have PE and </a:t>
            </a:r>
            <a:r>
              <a:rPr lang="en-US" altLang="zh-CN" dirty="0" smtClean="0">
                <a:solidFill>
                  <a:srgbClr val="ED028C"/>
                </a:solidFill>
                <a:latin typeface="Times New Roman"/>
                <a:ea typeface="宋体"/>
                <a:cs typeface="Times New Roman"/>
              </a:rPr>
              <a:t>	Art </a:t>
            </a:r>
            <a:r>
              <a:rPr lang="en-US" altLang="zh-CN" dirty="0">
                <a:solidFill>
                  <a:srgbClr val="ED028C"/>
                </a:solidFill>
                <a:latin typeface="Times New Roman"/>
                <a:ea typeface="宋体"/>
                <a:cs typeface="Times New Roman"/>
              </a:rPr>
              <a:t>in the afternoon.</a:t>
            </a:r>
            <a:endParaRPr lang="zh-CN" altLang="zh-CN" sz="1050" dirty="0">
              <a:solidFill>
                <a:srgbClr val="ED028C"/>
              </a:solidFill>
              <a:latin typeface="Times New Roman"/>
              <a:ea typeface="宋体"/>
              <a:cs typeface="Times New Roman"/>
            </a:endParaRPr>
          </a:p>
          <a:p>
            <a:pPr algn="just">
              <a:lnSpc>
                <a:spcPct val="150000"/>
              </a:lnSpc>
              <a:spcAft>
                <a:spcPts val="0"/>
              </a:spcAft>
              <a:tabLst>
                <a:tab pos="715963" algn="l"/>
              </a:tabLst>
            </a:pPr>
            <a:r>
              <a:rPr lang="en-US" altLang="zh-CN" dirty="0">
                <a:solidFill>
                  <a:srgbClr val="ED028C"/>
                </a:solidFill>
                <a:latin typeface="Times New Roman"/>
                <a:ea typeface="宋体"/>
                <a:cs typeface="Times New Roman"/>
              </a:rPr>
              <a:t>Q</a:t>
            </a:r>
            <a:r>
              <a:rPr lang="zh-CN" altLang="zh-CN" dirty="0">
                <a:solidFill>
                  <a:srgbClr val="ED028C"/>
                </a:solidFill>
                <a:latin typeface="Times New Roman"/>
                <a:ea typeface="宋体"/>
                <a:cs typeface="Times New Roman"/>
              </a:rPr>
              <a:t>：</a:t>
            </a:r>
            <a:r>
              <a:rPr lang="en-US" altLang="zh-CN" dirty="0">
                <a:solidFill>
                  <a:srgbClr val="ED028C"/>
                </a:solidFill>
                <a:latin typeface="Times New Roman"/>
                <a:ea typeface="宋体"/>
                <a:cs typeface="Times New Roman"/>
              </a:rPr>
              <a:t>What subject does the girl have on Wednesday afternoon</a:t>
            </a:r>
            <a:r>
              <a:rPr lang="zh-CN" altLang="zh-CN" dirty="0">
                <a:solidFill>
                  <a:srgbClr val="ED028C"/>
                </a:solidFill>
                <a:latin typeface="Times New Roman"/>
                <a:ea typeface="宋体"/>
                <a:cs typeface="Times New Roman"/>
              </a:rPr>
              <a:t>？</a:t>
            </a:r>
            <a:endParaRPr lang="zh-CN" altLang="zh-CN" sz="1050" dirty="0">
              <a:solidFill>
                <a:srgbClr val="ED028C"/>
              </a:solidFill>
              <a:effectLst/>
              <a:latin typeface="Times New Roman"/>
              <a:ea typeface="宋体"/>
              <a:cs typeface="Times New Roman"/>
            </a:endParaRPr>
          </a:p>
        </p:txBody>
      </p:sp>
    </p:spTree>
    <p:extLst>
      <p:ext uri="{BB962C8B-B14F-4D97-AF65-F5344CB8AC3E}">
        <p14:creationId xmlns:p14="http://schemas.microsoft.com/office/powerpoint/2010/main" val="3447434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1384995"/>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What animal friend does Jim have</a:t>
            </a:r>
            <a:r>
              <a:rPr lang="zh-CN" altLang="zh-CN">
                <a:solidFill>
                  <a:srgbClr val="000000"/>
                </a:solidFill>
                <a:cs typeface="Times New Roman"/>
              </a:rPr>
              <a:t>？</a:t>
            </a:r>
            <a:endParaRPr lang="zh-CN" altLang="zh-CN" sz="1400">
              <a:solidFill>
                <a:srgbClr val="000000"/>
              </a:solidFill>
              <a:cs typeface="Times New Roman"/>
            </a:endParaRPr>
          </a:p>
          <a:p>
            <a:pPr indent="1792288" hangingPunct="0">
              <a:spcAft>
                <a:spcPts val="0"/>
              </a:spcAft>
              <a:tabLst>
                <a:tab pos="1710690" algn="l"/>
                <a:tab pos="4231005" algn="l"/>
                <a:tab pos="6751320" algn="l"/>
              </a:tabLst>
            </a:pPr>
            <a:r>
              <a:rPr lang="en-US" altLang="zh-CN" smtClean="0">
                <a:solidFill>
                  <a:srgbClr val="000000"/>
                </a:solidFill>
                <a:cs typeface="Times New Roman"/>
              </a:rPr>
              <a:t>A</a:t>
            </a:r>
            <a:r>
              <a:rPr lang="en-US" altLang="zh-CN" smtClean="0">
                <a:solidFill>
                  <a:srgbClr val="000000"/>
                </a:solidFill>
                <a:latin typeface="宋体"/>
                <a:cs typeface="Times New Roman"/>
              </a:rPr>
              <a:t>.</a:t>
            </a:r>
            <a:r>
              <a:rPr lang="en-US" altLang="zh-CN" smtClean="0">
                <a:solidFill>
                  <a:srgbClr val="000000"/>
                </a:solidFill>
                <a:cs typeface="Times New Roman"/>
              </a:rPr>
              <a:t>bird</a:t>
            </a:r>
            <a:r>
              <a:rPr lang="en-US" altLang="zh-CN">
                <a:solidFill>
                  <a:srgbClr val="000000"/>
                </a:solidFill>
                <a:latin typeface="宋体"/>
                <a:cs typeface="Times New Roman"/>
              </a:rPr>
              <a:t>.</a:t>
            </a: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A fish</a:t>
            </a:r>
            <a:r>
              <a:rPr lang="en-US" altLang="zh-CN">
                <a:solidFill>
                  <a:srgbClr val="000000"/>
                </a:solidFill>
                <a:latin typeface="宋体"/>
                <a:cs typeface="Times New Roman"/>
              </a:rPr>
              <a:t>.</a:t>
            </a: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A rabbit</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910630" y="1141587"/>
            <a:ext cx="423514" cy="523220"/>
          </a:xfrm>
          <a:prstGeom prst="rect">
            <a:avLst/>
          </a:prstGeom>
        </p:spPr>
        <p:txBody>
          <a:bodyPr wrap="none">
            <a:spAutoFit/>
          </a:bodyPr>
          <a:lstStyle/>
          <a:p>
            <a:r>
              <a:rPr lang="en-US" altLang="zh-CN" smtClean="0"/>
              <a:t>B</a:t>
            </a:r>
            <a:endParaRPr lang="zh-CN" altLang="en-US"/>
          </a:p>
        </p:txBody>
      </p:sp>
      <p:sp>
        <p:nvSpPr>
          <p:cNvPr id="5" name="矩形 4"/>
          <p:cNvSpPr/>
          <p:nvPr/>
        </p:nvSpPr>
        <p:spPr>
          <a:xfrm>
            <a:off x="334566" y="2149699"/>
            <a:ext cx="11521280" cy="2677656"/>
          </a:xfrm>
          <a:prstGeom prst="rect">
            <a:avLst/>
          </a:prstGeom>
        </p:spPr>
        <p:txBody>
          <a:bodyPr wrap="square">
            <a:spAutoFit/>
          </a:bodyPr>
          <a:lstStyle/>
          <a:p>
            <a:pPr algn="just">
              <a:lnSpc>
                <a:spcPct val="150000"/>
              </a:lnSpc>
              <a:spcAft>
                <a:spcPts val="0"/>
              </a:spcAft>
              <a:tabLst>
                <a:tab pos="715963" algn="l"/>
              </a:tabLst>
            </a:pPr>
            <a:r>
              <a:rPr lang="en-US" altLang="zh-CN" dirty="0">
                <a:solidFill>
                  <a:srgbClr val="ED028C"/>
                </a:solidFill>
                <a:latin typeface="Times New Roman"/>
                <a:ea typeface="宋体"/>
                <a:cs typeface="Times New Roman"/>
              </a:rPr>
              <a:t>W</a:t>
            </a:r>
            <a:r>
              <a:rPr lang="zh-CN" altLang="zh-CN" dirty="0">
                <a:solidFill>
                  <a:srgbClr val="ED028C"/>
                </a:solidFill>
                <a:latin typeface="Times New Roman"/>
                <a:ea typeface="宋体"/>
                <a:cs typeface="Times New Roman"/>
              </a:rPr>
              <a:t>：</a:t>
            </a:r>
            <a:r>
              <a:rPr lang="en-US" altLang="zh-CN" dirty="0">
                <a:solidFill>
                  <a:srgbClr val="ED028C"/>
                </a:solidFill>
                <a:latin typeface="Times New Roman"/>
                <a:ea typeface="宋体"/>
                <a:cs typeface="Times New Roman"/>
              </a:rPr>
              <a:t>Do you have an animal </a:t>
            </a:r>
            <a:r>
              <a:rPr lang="en-US" altLang="zh-CN" dirty="0" err="1">
                <a:solidFill>
                  <a:srgbClr val="ED028C"/>
                </a:solidFill>
                <a:latin typeface="Times New Roman"/>
                <a:ea typeface="宋体"/>
                <a:cs typeface="Times New Roman"/>
              </a:rPr>
              <a:t>friend,Jim</a:t>
            </a:r>
            <a:r>
              <a:rPr lang="zh-CN" altLang="zh-CN" dirty="0">
                <a:solidFill>
                  <a:srgbClr val="ED028C"/>
                </a:solidFill>
                <a:latin typeface="Times New Roman"/>
                <a:ea typeface="宋体"/>
                <a:cs typeface="Times New Roman"/>
              </a:rPr>
              <a:t>？</a:t>
            </a:r>
            <a:endParaRPr lang="zh-CN" altLang="zh-CN" sz="1050" dirty="0">
              <a:solidFill>
                <a:srgbClr val="ED028C"/>
              </a:solidFill>
              <a:latin typeface="Times New Roman"/>
              <a:ea typeface="宋体"/>
              <a:cs typeface="Times New Roman"/>
            </a:endParaRPr>
          </a:p>
          <a:p>
            <a:pPr algn="just">
              <a:lnSpc>
                <a:spcPct val="150000"/>
              </a:lnSpc>
              <a:spcAft>
                <a:spcPts val="0"/>
              </a:spcAft>
              <a:tabLst>
                <a:tab pos="715963" algn="l"/>
              </a:tabLst>
            </a:pPr>
            <a:r>
              <a:rPr lang="en-US" altLang="zh-CN" dirty="0">
                <a:solidFill>
                  <a:srgbClr val="ED028C"/>
                </a:solidFill>
                <a:latin typeface="Times New Roman"/>
                <a:ea typeface="宋体"/>
                <a:cs typeface="Times New Roman"/>
              </a:rPr>
              <a:t>M</a:t>
            </a:r>
            <a:r>
              <a:rPr lang="zh-CN" altLang="zh-CN" dirty="0">
                <a:solidFill>
                  <a:srgbClr val="ED028C"/>
                </a:solidFill>
                <a:latin typeface="Times New Roman"/>
                <a:ea typeface="宋体"/>
                <a:cs typeface="Times New Roman"/>
              </a:rPr>
              <a:t>：</a:t>
            </a:r>
            <a:r>
              <a:rPr lang="en-US" altLang="zh-CN" dirty="0" err="1">
                <a:solidFill>
                  <a:srgbClr val="ED028C"/>
                </a:solidFill>
                <a:latin typeface="Times New Roman"/>
                <a:ea typeface="宋体"/>
                <a:cs typeface="Times New Roman"/>
              </a:rPr>
              <a:t>Yes,I</a:t>
            </a:r>
            <a:r>
              <a:rPr lang="en-US" altLang="zh-CN" dirty="0">
                <a:solidFill>
                  <a:srgbClr val="ED028C"/>
                </a:solidFill>
                <a:latin typeface="Times New Roman"/>
                <a:ea typeface="宋体"/>
                <a:cs typeface="Times New Roman"/>
              </a:rPr>
              <a:t> do. It has a big tail and big eyes. It has no legs or arms. It can </a:t>
            </a:r>
            <a:r>
              <a:rPr lang="en-US" altLang="zh-CN" dirty="0" smtClean="0">
                <a:solidFill>
                  <a:srgbClr val="ED028C"/>
                </a:solidFill>
                <a:latin typeface="Times New Roman"/>
                <a:ea typeface="宋体"/>
                <a:cs typeface="Times New Roman"/>
              </a:rPr>
              <a:t>	swim </a:t>
            </a:r>
            <a:r>
              <a:rPr lang="en-US" altLang="zh-CN" dirty="0">
                <a:solidFill>
                  <a:srgbClr val="ED028C"/>
                </a:solidFill>
                <a:latin typeface="Times New Roman"/>
                <a:ea typeface="宋体"/>
                <a:cs typeface="Times New Roman"/>
              </a:rPr>
              <a:t>well.</a:t>
            </a:r>
            <a:endParaRPr lang="zh-CN" altLang="zh-CN" sz="1050" dirty="0">
              <a:solidFill>
                <a:srgbClr val="ED028C"/>
              </a:solidFill>
              <a:latin typeface="Times New Roman"/>
              <a:ea typeface="宋体"/>
              <a:cs typeface="Times New Roman"/>
            </a:endParaRPr>
          </a:p>
          <a:p>
            <a:pPr algn="just">
              <a:lnSpc>
                <a:spcPct val="150000"/>
              </a:lnSpc>
              <a:spcAft>
                <a:spcPts val="0"/>
              </a:spcAft>
              <a:tabLst>
                <a:tab pos="715963" algn="l"/>
              </a:tabLst>
            </a:pPr>
            <a:r>
              <a:rPr lang="en-US" altLang="zh-CN" dirty="0">
                <a:solidFill>
                  <a:srgbClr val="ED028C"/>
                </a:solidFill>
                <a:latin typeface="Times New Roman"/>
                <a:ea typeface="宋体"/>
                <a:cs typeface="Times New Roman"/>
              </a:rPr>
              <a:t>Q</a:t>
            </a:r>
            <a:r>
              <a:rPr lang="zh-CN" altLang="zh-CN" dirty="0">
                <a:solidFill>
                  <a:srgbClr val="ED028C"/>
                </a:solidFill>
                <a:latin typeface="Times New Roman"/>
                <a:ea typeface="宋体"/>
                <a:cs typeface="Times New Roman"/>
              </a:rPr>
              <a:t>：</a:t>
            </a:r>
            <a:r>
              <a:rPr lang="en-US" altLang="zh-CN" dirty="0">
                <a:solidFill>
                  <a:srgbClr val="ED028C"/>
                </a:solidFill>
                <a:latin typeface="Times New Roman"/>
                <a:ea typeface="宋体"/>
                <a:cs typeface="Times New Roman"/>
              </a:rPr>
              <a:t>What animal friend does Jim have</a:t>
            </a:r>
            <a:r>
              <a:rPr lang="zh-CN" altLang="zh-CN" dirty="0">
                <a:solidFill>
                  <a:srgbClr val="ED028C"/>
                </a:solidFill>
                <a:latin typeface="Times New Roman"/>
                <a:ea typeface="宋体"/>
                <a:cs typeface="Times New Roman"/>
              </a:rPr>
              <a:t>？</a:t>
            </a:r>
            <a:endParaRPr lang="zh-CN" altLang="zh-CN" sz="1050" dirty="0">
              <a:solidFill>
                <a:srgbClr val="ED028C"/>
              </a:solidFill>
              <a:effectLst/>
              <a:latin typeface="Times New Roman"/>
              <a:ea typeface="宋体"/>
              <a:cs typeface="Times New Roman"/>
            </a:endParaRPr>
          </a:p>
        </p:txBody>
      </p:sp>
    </p:spTree>
    <p:extLst>
      <p:ext uri="{BB962C8B-B14F-4D97-AF65-F5344CB8AC3E}">
        <p14:creationId xmlns:p14="http://schemas.microsoft.com/office/powerpoint/2010/main" val="3830347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lvl="0" hangingPunct="0">
              <a:spcAft>
                <a:spcPts val="0"/>
              </a:spcAft>
              <a:tabLst>
                <a:tab pos="1710690" algn="l"/>
                <a:tab pos="4231005" algn="l"/>
                <a:tab pos="6751320" algn="l"/>
              </a:tabLst>
            </a:pPr>
            <a:r>
              <a:rPr lang="zh-CN" altLang="zh-CN">
                <a:solidFill>
                  <a:srgbClr val="000000"/>
                </a:solidFill>
                <a:ea typeface="黑体"/>
                <a:cs typeface="Times New Roman"/>
              </a:rPr>
              <a:t>五、</a:t>
            </a:r>
            <a:r>
              <a:rPr lang="en-US" altLang="zh-CN">
                <a:solidFill>
                  <a:srgbClr val="000000"/>
                </a:solidFill>
                <a:cs typeface="Times New Roman"/>
              </a:rPr>
              <a:t>Lulu</a:t>
            </a:r>
            <a:r>
              <a:rPr lang="zh-CN" altLang="zh-CN">
                <a:solidFill>
                  <a:srgbClr val="000000"/>
                </a:solidFill>
                <a:ea typeface="黑体"/>
                <a:cs typeface="Times New Roman"/>
              </a:rPr>
              <a:t>正在介绍自己和朋友</a:t>
            </a:r>
            <a:r>
              <a:rPr lang="en-US" altLang="zh-CN">
                <a:solidFill>
                  <a:srgbClr val="000000"/>
                </a:solidFill>
                <a:cs typeface="Times New Roman"/>
              </a:rPr>
              <a:t>Judy</a:t>
            </a:r>
            <a:r>
              <a:rPr lang="zh-CN" altLang="zh-CN">
                <a:solidFill>
                  <a:srgbClr val="000000"/>
                </a:solidFill>
                <a:ea typeface="黑体"/>
                <a:cs typeface="Times New Roman"/>
              </a:rPr>
              <a:t>的一些信息。听录音</a:t>
            </a:r>
            <a:r>
              <a:rPr lang="zh-CN" altLang="zh-CN">
                <a:solidFill>
                  <a:srgbClr val="000000"/>
                </a:solidFill>
                <a:cs typeface="Times New Roman"/>
              </a:rPr>
              <a:t>，</a:t>
            </a:r>
            <a:r>
              <a:rPr lang="zh-CN" altLang="zh-CN">
                <a:solidFill>
                  <a:srgbClr val="000000"/>
                </a:solidFill>
                <a:ea typeface="黑体"/>
                <a:cs typeface="Times New Roman"/>
              </a:rPr>
              <a:t>根据所听内容</a:t>
            </a:r>
            <a:r>
              <a:rPr lang="zh-CN" altLang="zh-CN">
                <a:solidFill>
                  <a:srgbClr val="000000"/>
                </a:solidFill>
                <a:cs typeface="Times New Roman"/>
              </a:rPr>
              <a:t>，</a:t>
            </a:r>
            <a:r>
              <a:rPr lang="zh-CN" altLang="zh-CN">
                <a:solidFill>
                  <a:srgbClr val="000000"/>
                </a:solidFill>
                <a:ea typeface="黑体"/>
                <a:cs typeface="Times New Roman"/>
              </a:rPr>
              <a:t>补全表格。</a:t>
            </a:r>
            <a:r>
              <a:rPr lang="zh-CN" altLang="zh-CN">
                <a:solidFill>
                  <a:srgbClr val="000000"/>
                </a:solidFill>
                <a:cs typeface="Times New Roman"/>
              </a:rPr>
              <a:t>（</a:t>
            </a:r>
            <a:r>
              <a:rPr lang="zh-CN" altLang="zh-CN">
                <a:solidFill>
                  <a:srgbClr val="000000"/>
                </a:solidFill>
                <a:ea typeface="楷体"/>
                <a:cs typeface="Times New Roman"/>
              </a:rPr>
              <a:t>填单词</a:t>
            </a:r>
            <a:r>
              <a:rPr lang="zh-CN" altLang="zh-CN">
                <a:solidFill>
                  <a:srgbClr val="000000"/>
                </a:solidFill>
                <a:cs typeface="Times New Roman"/>
              </a:rPr>
              <a:t>）（</a:t>
            </a:r>
            <a:r>
              <a:rPr lang="en-US" altLang="zh-CN">
                <a:solidFill>
                  <a:srgbClr val="000000"/>
                </a:solidFill>
                <a:cs typeface="Times New Roman"/>
              </a:rPr>
              <a:t>9</a:t>
            </a:r>
            <a:r>
              <a:rPr lang="zh-CN" altLang="zh-CN">
                <a:solidFill>
                  <a:srgbClr val="000000"/>
                </a:solidFill>
                <a:ea typeface="楷体"/>
                <a:cs typeface="Times New Roman"/>
              </a:rPr>
              <a:t>分</a:t>
            </a:r>
            <a:r>
              <a:rPr lang="zh-CN" altLang="zh-CN" smtClean="0">
                <a:solidFill>
                  <a:srgbClr val="000000"/>
                </a:solidFill>
                <a:cs typeface="Times New Roman"/>
              </a:rPr>
              <a:t>）</a:t>
            </a:r>
            <a:endParaRPr lang="en-US" altLang="zh-CN" smtClean="0"/>
          </a:p>
          <a:p>
            <a:pPr hangingPunct="0">
              <a:spcAft>
                <a:spcPts val="0"/>
              </a:spcAft>
            </a:pPr>
            <a:r>
              <a:rPr lang="zh-CN" altLang="zh-CN" b="1">
                <a:solidFill>
                  <a:srgbClr val="FF0000"/>
                </a:solidFill>
                <a:ea typeface="黑体"/>
                <a:cs typeface="Times New Roman"/>
              </a:rPr>
              <a:t> </a:t>
            </a:r>
            <a:r>
              <a:rPr lang="zh-CN" altLang="zh-CN" b="1">
                <a:solidFill>
                  <a:srgbClr val="FF0000"/>
                </a:solidFill>
                <a:cs typeface="Times New Roman"/>
              </a:rPr>
              <a:t>　　</a:t>
            </a:r>
            <a:r>
              <a:rPr lang="en-US" altLang="zh-CN" b="1">
                <a:solidFill>
                  <a:srgbClr val="ED028C"/>
                </a:solidFill>
                <a:cs typeface="Times New Roman"/>
              </a:rPr>
              <a:t>Hello</a:t>
            </a:r>
            <a:r>
              <a:rPr lang="zh-CN" altLang="zh-CN" b="1">
                <a:solidFill>
                  <a:srgbClr val="ED028C"/>
                </a:solidFill>
                <a:cs typeface="Times New Roman"/>
              </a:rPr>
              <a:t>！</a:t>
            </a:r>
            <a:r>
              <a:rPr lang="en-US" altLang="zh-CN" b="1">
                <a:solidFill>
                  <a:srgbClr val="ED028C"/>
                </a:solidFill>
                <a:cs typeface="Times New Roman"/>
              </a:rPr>
              <a:t>I’m Lulu. I am from Nanjing. I’m ten. I have many hobbies. I like running and reading. I also like making fruit salads. This is my friend Judy. She is from the US. She is nine. She likes sport very much. She likes skating. She is good at playing basketball too</a:t>
            </a:r>
            <a:r>
              <a:rPr lang="en-US" altLang="zh-CN" b="1" smtClean="0">
                <a:solidFill>
                  <a:srgbClr val="ED028C"/>
                </a:solidFill>
                <a:cs typeface="Times New Roman"/>
              </a:rPr>
              <a:t>.</a:t>
            </a:r>
            <a:endParaRPr lang="zh-CN" altLang="zh-CN" sz="1050">
              <a:solidFill>
                <a:srgbClr val="ED028C"/>
              </a:solidFill>
              <a:cs typeface="Times New Roman"/>
            </a:endParaRPr>
          </a:p>
        </p:txBody>
      </p:sp>
    </p:spTree>
    <p:extLst>
      <p:ext uri="{BB962C8B-B14F-4D97-AF65-F5344CB8AC3E}">
        <p14:creationId xmlns:p14="http://schemas.microsoft.com/office/powerpoint/2010/main" val="32581956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8766495"/>
              </p:ext>
            </p:extLst>
          </p:nvPr>
        </p:nvGraphicFramePr>
        <p:xfrm>
          <a:off x="609600" y="1268760"/>
          <a:ext cx="10971213" cy="3977233"/>
        </p:xfrm>
        <a:graphic>
          <a:graphicData uri="http://schemas.openxmlformats.org/drawingml/2006/table">
            <a:tbl>
              <a:tblPr firstRow="1" firstCol="1" bandRow="1"/>
              <a:tblGrid>
                <a:gridCol w="1711509">
                  <a:extLst>
                    <a:ext uri="{9D8B030D-6E8A-4147-A177-3AD203B41FA5}">
                      <a16:colId xmlns:a16="http://schemas.microsoft.com/office/drawing/2014/main" val="20000"/>
                    </a:ext>
                  </a:extLst>
                </a:gridCol>
                <a:gridCol w="1933128">
                  <a:extLst>
                    <a:ext uri="{9D8B030D-6E8A-4147-A177-3AD203B41FA5}">
                      <a16:colId xmlns:a16="http://schemas.microsoft.com/office/drawing/2014/main" val="20001"/>
                    </a:ext>
                  </a:extLst>
                </a:gridCol>
                <a:gridCol w="2047228">
                  <a:extLst>
                    <a:ext uri="{9D8B030D-6E8A-4147-A177-3AD203B41FA5}">
                      <a16:colId xmlns:a16="http://schemas.microsoft.com/office/drawing/2014/main" val="20002"/>
                    </a:ext>
                  </a:extLst>
                </a:gridCol>
                <a:gridCol w="5279348">
                  <a:extLst>
                    <a:ext uri="{9D8B030D-6E8A-4147-A177-3AD203B41FA5}">
                      <a16:colId xmlns:a16="http://schemas.microsoft.com/office/drawing/2014/main" val="20003"/>
                    </a:ext>
                  </a:extLst>
                </a:gridCol>
              </a:tblGrid>
              <a:tr h="1416913">
                <a:tc>
                  <a:txBody>
                    <a:bodyPr/>
                    <a:lstStyle/>
                    <a:p>
                      <a:pPr algn="ctr" hangingPunct="0">
                        <a:lnSpc>
                          <a:spcPct val="150000"/>
                        </a:lnSpc>
                        <a:spcAft>
                          <a:spcPts val="0"/>
                        </a:spcAft>
                        <a:tabLst>
                          <a:tab pos="1710690" algn="l"/>
                          <a:tab pos="4231005" algn="l"/>
                          <a:tab pos="6751320" algn="l"/>
                        </a:tabLst>
                      </a:pPr>
                      <a:r>
                        <a:rPr lang="en-US" sz="2800" b="1">
                          <a:solidFill>
                            <a:srgbClr val="000000"/>
                          </a:solidFill>
                          <a:effectLst/>
                          <a:latin typeface="Times New Roman"/>
                          <a:ea typeface="宋体"/>
                          <a:cs typeface="Times New Roman"/>
                        </a:rPr>
                        <a:t>Name</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1710690" algn="l"/>
                          <a:tab pos="4231005" algn="l"/>
                          <a:tab pos="6751320" algn="l"/>
                        </a:tabLst>
                      </a:pPr>
                      <a:r>
                        <a:rPr lang="en-US" sz="2800" b="1">
                          <a:solidFill>
                            <a:srgbClr val="000000"/>
                          </a:solidFill>
                          <a:effectLst/>
                          <a:latin typeface="Times New Roman"/>
                          <a:ea typeface="宋体"/>
                          <a:cs typeface="Times New Roman"/>
                        </a:rPr>
                        <a:t>Country</a:t>
                      </a:r>
                      <a:endParaRPr lang="zh-CN" sz="1400">
                        <a:solidFill>
                          <a:srgbClr val="000000"/>
                        </a:solidFill>
                        <a:effectLst/>
                        <a:latin typeface="Times New Roman"/>
                        <a:ea typeface="宋体"/>
                        <a:cs typeface="Times New Roman"/>
                      </a:endParaRPr>
                    </a:p>
                    <a:p>
                      <a:pPr algn="ctr" hangingPunct="0">
                        <a:lnSpc>
                          <a:spcPct val="150000"/>
                        </a:lnSpc>
                        <a:spcAft>
                          <a:spcPts val="0"/>
                        </a:spcAft>
                        <a:tabLst>
                          <a:tab pos="1710690" algn="l"/>
                          <a:tab pos="4231005" algn="l"/>
                          <a:tab pos="6751320" algn="l"/>
                        </a:tabLst>
                      </a:pPr>
                      <a:r>
                        <a:rPr lang="zh-CN" sz="2800">
                          <a:solidFill>
                            <a:srgbClr val="000000"/>
                          </a:solidFill>
                          <a:effectLst/>
                          <a:latin typeface="Times New Roman"/>
                          <a:ea typeface="宋体"/>
                          <a:cs typeface="Times New Roman"/>
                        </a:rPr>
                        <a:t>（</a:t>
                      </a:r>
                      <a:r>
                        <a:rPr lang="zh-CN" sz="2800">
                          <a:solidFill>
                            <a:srgbClr val="000000"/>
                          </a:solidFill>
                          <a:effectLst/>
                          <a:latin typeface="Times New Roman"/>
                          <a:ea typeface="楷体"/>
                          <a:cs typeface="Times New Roman"/>
                        </a:rPr>
                        <a:t>国家</a:t>
                      </a:r>
                      <a:r>
                        <a:rPr lang="zh-CN" sz="2800">
                          <a:solidFill>
                            <a:srgbClr val="000000"/>
                          </a:solidFill>
                          <a:effectLst/>
                          <a:latin typeface="Times New Roman"/>
                          <a:ea typeface="宋体"/>
                          <a:cs typeface="Times New Roman"/>
                        </a:rPr>
                        <a:t>）</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1710690" algn="l"/>
                          <a:tab pos="4231005" algn="l"/>
                          <a:tab pos="6751320" algn="l"/>
                        </a:tabLst>
                      </a:pPr>
                      <a:r>
                        <a:rPr lang="en-US" sz="2800" b="1">
                          <a:solidFill>
                            <a:srgbClr val="000000"/>
                          </a:solidFill>
                          <a:effectLst/>
                          <a:latin typeface="Times New Roman"/>
                          <a:ea typeface="宋体"/>
                          <a:cs typeface="Times New Roman"/>
                        </a:rPr>
                        <a:t>Age</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2800" b="1">
                          <a:solidFill>
                            <a:srgbClr val="000000"/>
                          </a:solidFill>
                          <a:effectLst/>
                          <a:latin typeface="Times New Roman"/>
                          <a:ea typeface="宋体"/>
                          <a:cs typeface="Times New Roman"/>
                        </a:rPr>
                        <a:t>Hobby</a:t>
                      </a:r>
                      <a:r>
                        <a:rPr lang="zh-CN" sz="2800">
                          <a:solidFill>
                            <a:srgbClr val="000000"/>
                          </a:solidFill>
                          <a:effectLst/>
                          <a:latin typeface="Times New Roman"/>
                          <a:ea typeface="宋体"/>
                          <a:cs typeface="Times New Roman"/>
                        </a:rPr>
                        <a:t>（</a:t>
                      </a:r>
                      <a:r>
                        <a:rPr lang="zh-CN" sz="2800">
                          <a:solidFill>
                            <a:srgbClr val="000000"/>
                          </a:solidFill>
                          <a:effectLst/>
                          <a:latin typeface="Times New Roman"/>
                          <a:ea typeface="楷体"/>
                          <a:cs typeface="Times New Roman"/>
                        </a:rPr>
                        <a:t>爱好</a:t>
                      </a:r>
                      <a:r>
                        <a:rPr lang="zh-CN" sz="2800">
                          <a:solidFill>
                            <a:srgbClr val="000000"/>
                          </a:solidFill>
                          <a:effectLst/>
                          <a:latin typeface="Times New Roman"/>
                          <a:ea typeface="宋体"/>
                          <a:cs typeface="Times New Roman"/>
                        </a:rPr>
                        <a:t>）</a:t>
                      </a:r>
                      <a:endParaRPr lang="zh-CN" sz="1400">
                        <a:solidFill>
                          <a:srgbClr val="000000"/>
                        </a:solidFill>
                        <a:effectLst/>
                        <a:latin typeface="Times New Roman"/>
                        <a:ea typeface="宋体"/>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973243">
                <a:tc>
                  <a:txBody>
                    <a:bodyPr/>
                    <a:lstStyle/>
                    <a:p>
                      <a:pPr algn="ctr"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Lulu</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1</a:t>
                      </a:r>
                      <a:r>
                        <a:rPr lang="en-US" sz="2800">
                          <a:solidFill>
                            <a:srgbClr val="000000"/>
                          </a:solidFill>
                          <a:effectLst/>
                          <a:latin typeface="宋体"/>
                          <a:ea typeface="宋体"/>
                          <a:cs typeface="Times New Roman"/>
                        </a:rPr>
                        <a:t>.</a:t>
                      </a:r>
                      <a:r>
                        <a:rPr lang="zh-CN" sz="2800" u="sng">
                          <a:solidFill>
                            <a:srgbClr val="000000"/>
                          </a:solidFill>
                          <a:effectLst/>
                          <a:uFill>
                            <a:solidFill>
                              <a:srgbClr val="000000"/>
                            </a:solidFill>
                          </a:uFill>
                          <a:latin typeface="Times New Roman"/>
                          <a:ea typeface="宋体"/>
                          <a:cs typeface="Times New Roman"/>
                        </a:rPr>
                        <a:t>　</a:t>
                      </a:r>
                      <a:r>
                        <a:rPr lang="en-US" altLang="zh-CN" sz="2800" u="sng" smtClean="0">
                          <a:solidFill>
                            <a:srgbClr val="000000"/>
                          </a:solidFill>
                          <a:effectLst/>
                          <a:uFill>
                            <a:solidFill>
                              <a:srgbClr val="000000"/>
                            </a:solidFill>
                          </a:uFill>
                          <a:latin typeface="Times New Roman"/>
                          <a:ea typeface="宋体"/>
                          <a:cs typeface="Times New Roman"/>
                        </a:rPr>
                        <a:t>  </a:t>
                      </a:r>
                      <a:r>
                        <a:rPr lang="zh-CN" sz="2800" u="sng">
                          <a:solidFill>
                            <a:srgbClr val="000000"/>
                          </a:solidFill>
                          <a:effectLst/>
                          <a:uFill>
                            <a:solidFill>
                              <a:srgbClr val="000000"/>
                            </a:solidFill>
                          </a:uFill>
                          <a:latin typeface="Times New Roman"/>
                          <a:ea typeface="宋体"/>
                          <a:cs typeface="Times New Roman"/>
                        </a:rPr>
                        <a:t>　</a:t>
                      </a:r>
                      <a:r>
                        <a:rPr lang="en-US" altLang="zh-CN" sz="2800" u="sng" smtClean="0">
                          <a:solidFill>
                            <a:schemeClr val="bg1"/>
                          </a:solidFill>
                          <a:effectLst/>
                          <a:uFill>
                            <a:solidFill>
                              <a:srgbClr val="000000"/>
                            </a:solidFill>
                          </a:uFill>
                          <a:latin typeface="Times New Roman"/>
                          <a:ea typeface="宋体"/>
                          <a:cs typeface="Times New Roman"/>
                        </a:rPr>
                        <a:t>.</a:t>
                      </a:r>
                      <a:r>
                        <a:rPr lang="zh-CN" sz="2800" u="sng">
                          <a:solidFill>
                            <a:srgbClr val="000000"/>
                          </a:solidFill>
                          <a:effectLst/>
                          <a:uFill>
                            <a:solidFill>
                              <a:srgbClr val="000000"/>
                            </a:solidFill>
                          </a:uFill>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ten</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2</a:t>
                      </a:r>
                      <a:r>
                        <a:rPr lang="en-US" sz="2800">
                          <a:solidFill>
                            <a:srgbClr val="000000"/>
                          </a:solidFill>
                          <a:effectLst/>
                          <a:latin typeface="宋体"/>
                          <a:ea typeface="宋体"/>
                          <a:cs typeface="Times New Roman"/>
                        </a:rPr>
                        <a:t>.</a:t>
                      </a:r>
                      <a:r>
                        <a:rPr lang="zh-CN" sz="2800" u="sng">
                          <a:solidFill>
                            <a:srgbClr val="000000"/>
                          </a:solidFill>
                          <a:effectLst/>
                          <a:uFill>
                            <a:solidFill>
                              <a:srgbClr val="000000"/>
                            </a:solidFill>
                          </a:uFill>
                          <a:latin typeface="Times New Roman"/>
                          <a:ea typeface="宋体"/>
                          <a:cs typeface="Times New Roman"/>
                        </a:rPr>
                        <a:t>　　　　</a:t>
                      </a:r>
                      <a:r>
                        <a:rPr lang="en-US" sz="2800">
                          <a:solidFill>
                            <a:srgbClr val="000000"/>
                          </a:solidFill>
                          <a:effectLst/>
                          <a:latin typeface="Times New Roman"/>
                          <a:ea typeface="宋体"/>
                          <a:cs typeface="Times New Roman"/>
                        </a:rPr>
                        <a:t>and reading</a:t>
                      </a:r>
                      <a:endParaRPr lang="zh-CN" sz="1400">
                        <a:solidFill>
                          <a:srgbClr val="000000"/>
                        </a:solidFill>
                        <a:effectLst/>
                        <a:latin typeface="Times New Roman"/>
                        <a:ea typeface="宋体"/>
                        <a:cs typeface="Times New Roman"/>
                      </a:endParaRPr>
                    </a:p>
                    <a:p>
                      <a:pPr algn="just"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3</a:t>
                      </a:r>
                      <a:r>
                        <a:rPr lang="en-US" sz="2800">
                          <a:solidFill>
                            <a:srgbClr val="000000"/>
                          </a:solidFill>
                          <a:effectLst/>
                          <a:latin typeface="宋体"/>
                          <a:ea typeface="宋体"/>
                          <a:cs typeface="Times New Roman"/>
                        </a:rPr>
                        <a:t>.</a:t>
                      </a:r>
                      <a:r>
                        <a:rPr lang="zh-CN" sz="2800" u="sng">
                          <a:solidFill>
                            <a:srgbClr val="000000"/>
                          </a:solidFill>
                          <a:effectLst/>
                          <a:uFill>
                            <a:solidFill>
                              <a:srgbClr val="000000"/>
                            </a:solidFill>
                          </a:uFill>
                          <a:latin typeface="Times New Roman"/>
                          <a:ea typeface="宋体"/>
                          <a:cs typeface="Times New Roman"/>
                        </a:rPr>
                        <a:t>　　　　</a:t>
                      </a:r>
                      <a:r>
                        <a:rPr lang="en-US" sz="2800">
                          <a:solidFill>
                            <a:srgbClr val="000000"/>
                          </a:solidFill>
                          <a:effectLst/>
                          <a:latin typeface="Times New Roman"/>
                          <a:ea typeface="宋体"/>
                          <a:cs typeface="Times New Roman"/>
                        </a:rPr>
                        <a:t>fruit salads</a:t>
                      </a:r>
                      <a:endParaRPr lang="zh-CN" sz="1400">
                        <a:solidFill>
                          <a:srgbClr val="000000"/>
                        </a:solidFill>
                        <a:effectLst/>
                        <a:latin typeface="Times New Roman"/>
                        <a:ea typeface="宋体"/>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070253">
                <a:tc>
                  <a:txBody>
                    <a:bodyPr/>
                    <a:lstStyle/>
                    <a:p>
                      <a:pPr algn="ctr"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Judy</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the US</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4</a:t>
                      </a:r>
                      <a:r>
                        <a:rPr lang="en-US" sz="2800">
                          <a:solidFill>
                            <a:srgbClr val="000000"/>
                          </a:solidFill>
                          <a:effectLst/>
                          <a:latin typeface="宋体"/>
                          <a:ea typeface="宋体"/>
                          <a:cs typeface="Times New Roman"/>
                        </a:rPr>
                        <a:t>.</a:t>
                      </a:r>
                      <a:r>
                        <a:rPr lang="zh-CN" sz="2800" u="sng">
                          <a:solidFill>
                            <a:srgbClr val="000000"/>
                          </a:solidFill>
                          <a:effectLst/>
                          <a:uFill>
                            <a:solidFill>
                              <a:srgbClr val="000000"/>
                            </a:solidFill>
                          </a:uFill>
                          <a:latin typeface="Times New Roman"/>
                          <a:ea typeface="宋体"/>
                          <a:cs typeface="Times New Roman"/>
                        </a:rPr>
                        <a:t>　</a:t>
                      </a:r>
                      <a:r>
                        <a:rPr lang="en-US" altLang="zh-CN" sz="2800" u="sng" smtClean="0">
                          <a:solidFill>
                            <a:srgbClr val="000000"/>
                          </a:solidFill>
                          <a:effectLst/>
                          <a:uFill>
                            <a:solidFill>
                              <a:srgbClr val="000000"/>
                            </a:solidFill>
                          </a:uFill>
                          <a:latin typeface="Times New Roman"/>
                          <a:ea typeface="宋体"/>
                          <a:cs typeface="Times New Roman"/>
                        </a:rPr>
                        <a:t>  </a:t>
                      </a:r>
                      <a:r>
                        <a:rPr lang="zh-CN" sz="2800" u="sng">
                          <a:solidFill>
                            <a:srgbClr val="000000"/>
                          </a:solidFill>
                          <a:effectLst/>
                          <a:uFill>
                            <a:solidFill>
                              <a:srgbClr val="000000"/>
                            </a:solidFill>
                          </a:uFill>
                          <a:latin typeface="Times New Roman"/>
                          <a:ea typeface="宋体"/>
                          <a:cs typeface="Times New Roman"/>
                        </a:rPr>
                        <a:t>　</a:t>
                      </a:r>
                      <a:r>
                        <a:rPr lang="en-US" altLang="zh-CN" sz="2800" u="sng" smtClean="0">
                          <a:solidFill>
                            <a:schemeClr val="bg1"/>
                          </a:solidFill>
                          <a:effectLst/>
                          <a:uFill>
                            <a:solidFill>
                              <a:srgbClr val="000000"/>
                            </a:solidFill>
                          </a:uFill>
                          <a:latin typeface="Times New Roman"/>
                          <a:ea typeface="宋体"/>
                          <a:cs typeface="Times New Roman"/>
                        </a:rPr>
                        <a:t>.</a:t>
                      </a:r>
                      <a:r>
                        <a:rPr lang="zh-CN" sz="2800" u="sng">
                          <a:solidFill>
                            <a:srgbClr val="000000"/>
                          </a:solidFill>
                          <a:effectLst/>
                          <a:uFill>
                            <a:solidFill>
                              <a:srgbClr val="000000"/>
                            </a:solidFill>
                          </a:uFill>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5</a:t>
                      </a:r>
                      <a:r>
                        <a:rPr lang="en-US" sz="2800">
                          <a:solidFill>
                            <a:srgbClr val="000000"/>
                          </a:solidFill>
                          <a:effectLst/>
                          <a:latin typeface="宋体"/>
                          <a:ea typeface="宋体"/>
                          <a:cs typeface="Times New Roman"/>
                        </a:rPr>
                        <a:t>.</a:t>
                      </a:r>
                      <a:r>
                        <a:rPr lang="zh-CN" sz="2800" u="sng">
                          <a:solidFill>
                            <a:srgbClr val="000000"/>
                          </a:solidFill>
                          <a:effectLst/>
                          <a:uFill>
                            <a:solidFill>
                              <a:srgbClr val="000000"/>
                            </a:solidFill>
                          </a:uFill>
                          <a:latin typeface="Times New Roman"/>
                          <a:ea typeface="宋体"/>
                          <a:cs typeface="Times New Roman"/>
                        </a:rPr>
                        <a:t>　　　　</a:t>
                      </a:r>
                      <a:r>
                        <a:rPr lang="en-US" sz="2800">
                          <a:solidFill>
                            <a:srgbClr val="000000"/>
                          </a:solidFill>
                          <a:effectLst/>
                          <a:latin typeface="Times New Roman"/>
                          <a:ea typeface="宋体"/>
                          <a:cs typeface="Times New Roman"/>
                        </a:rPr>
                        <a:t>and playing 6</a:t>
                      </a:r>
                      <a:r>
                        <a:rPr lang="en-US" sz="2800">
                          <a:solidFill>
                            <a:srgbClr val="000000"/>
                          </a:solidFill>
                          <a:effectLst/>
                          <a:latin typeface="宋体"/>
                          <a:ea typeface="宋体"/>
                          <a:cs typeface="Times New Roman"/>
                        </a:rPr>
                        <a:t>.</a:t>
                      </a:r>
                      <a:r>
                        <a:rPr lang="zh-CN" sz="2800" u="sng">
                          <a:solidFill>
                            <a:srgbClr val="000000"/>
                          </a:solidFill>
                          <a:effectLst/>
                          <a:uFill>
                            <a:solidFill>
                              <a:srgbClr val="000000"/>
                            </a:solidFill>
                          </a:uFill>
                          <a:latin typeface="Times New Roman"/>
                          <a:ea typeface="宋体"/>
                          <a:cs typeface="Times New Roman"/>
                        </a:rPr>
                        <a:t>　　</a:t>
                      </a:r>
                      <a:r>
                        <a:rPr lang="en-US" altLang="zh-CN" sz="2800" u="sng" baseline="0" smtClean="0">
                          <a:solidFill>
                            <a:srgbClr val="000000"/>
                          </a:solidFill>
                          <a:effectLst/>
                          <a:uFill>
                            <a:solidFill>
                              <a:srgbClr val="000000"/>
                            </a:solidFill>
                          </a:uFill>
                          <a:latin typeface="Times New Roman"/>
                          <a:ea typeface="宋体"/>
                          <a:cs typeface="Times New Roman"/>
                        </a:rPr>
                        <a:t>   </a:t>
                      </a:r>
                      <a:r>
                        <a:rPr lang="zh-CN" sz="2800" u="sng">
                          <a:solidFill>
                            <a:srgbClr val="000000"/>
                          </a:solidFill>
                          <a:effectLst/>
                          <a:uFill>
                            <a:solidFill>
                              <a:srgbClr val="000000"/>
                            </a:solidFill>
                          </a:uFill>
                          <a:latin typeface="Times New Roman"/>
                          <a:ea typeface="宋体"/>
                          <a:cs typeface="Times New Roman"/>
                        </a:rPr>
                        <a:t>　</a:t>
                      </a:r>
                      <a:r>
                        <a:rPr lang="en-US" altLang="zh-CN" sz="2800" u="sng" smtClean="0">
                          <a:solidFill>
                            <a:srgbClr val="000000"/>
                          </a:solidFill>
                          <a:effectLst/>
                          <a:uFill>
                            <a:solidFill>
                              <a:srgbClr val="000000"/>
                            </a:solidFill>
                          </a:uFill>
                          <a:latin typeface="Times New Roman"/>
                          <a:ea typeface="宋体"/>
                          <a:cs typeface="Times New Roman"/>
                        </a:rPr>
                        <a:t>    </a:t>
                      </a:r>
                      <a:r>
                        <a:rPr lang="en-US" altLang="zh-CN" sz="2800" u="sng" smtClean="0">
                          <a:solidFill>
                            <a:schemeClr val="bg1"/>
                          </a:solidFill>
                          <a:effectLst/>
                          <a:uFill>
                            <a:solidFill>
                              <a:srgbClr val="000000"/>
                            </a:solidFill>
                          </a:uFill>
                          <a:latin typeface="Times New Roman"/>
                          <a:ea typeface="宋体"/>
                          <a:cs typeface="Times New Roman"/>
                        </a:rPr>
                        <a:t>.</a:t>
                      </a:r>
                      <a:r>
                        <a:rPr lang="zh-CN" sz="2800" u="sng">
                          <a:solidFill>
                            <a:srgbClr val="000000"/>
                          </a:solidFill>
                          <a:effectLst/>
                          <a:uFill>
                            <a:solidFill>
                              <a:srgbClr val="000000"/>
                            </a:solidFill>
                          </a:uFill>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3" name="矩形 2"/>
          <p:cNvSpPr/>
          <p:nvPr/>
        </p:nvSpPr>
        <p:spPr>
          <a:xfrm>
            <a:off x="2908924" y="3090110"/>
            <a:ext cx="1124026" cy="523220"/>
          </a:xfrm>
          <a:prstGeom prst="rect">
            <a:avLst/>
          </a:prstGeom>
        </p:spPr>
        <p:txBody>
          <a:bodyPr wrap="none">
            <a:spAutoFit/>
          </a:bodyPr>
          <a:lstStyle/>
          <a:p>
            <a:r>
              <a:rPr lang="en-US" altLang="zh-CN"/>
              <a:t>China</a:t>
            </a:r>
            <a:endParaRPr lang="zh-CN" altLang="en-US"/>
          </a:p>
        </p:txBody>
      </p:sp>
      <p:sp>
        <p:nvSpPr>
          <p:cNvPr id="5" name="矩形 4"/>
          <p:cNvSpPr/>
          <p:nvPr/>
        </p:nvSpPr>
        <p:spPr>
          <a:xfrm>
            <a:off x="6743278" y="2694210"/>
            <a:ext cx="1423788" cy="523220"/>
          </a:xfrm>
          <a:prstGeom prst="rect">
            <a:avLst/>
          </a:prstGeom>
        </p:spPr>
        <p:txBody>
          <a:bodyPr wrap="none">
            <a:spAutoFit/>
          </a:bodyPr>
          <a:lstStyle/>
          <a:p>
            <a:r>
              <a:rPr lang="en-US" altLang="zh-CN"/>
              <a:t>running</a:t>
            </a:r>
            <a:endParaRPr lang="zh-CN" altLang="en-US"/>
          </a:p>
        </p:txBody>
      </p:sp>
      <p:sp>
        <p:nvSpPr>
          <p:cNvPr id="6" name="矩形 5"/>
          <p:cNvSpPr/>
          <p:nvPr/>
        </p:nvSpPr>
        <p:spPr>
          <a:xfrm>
            <a:off x="6761284" y="3351720"/>
            <a:ext cx="1343638" cy="523220"/>
          </a:xfrm>
          <a:prstGeom prst="rect">
            <a:avLst/>
          </a:prstGeom>
        </p:spPr>
        <p:txBody>
          <a:bodyPr wrap="none">
            <a:spAutoFit/>
          </a:bodyPr>
          <a:lstStyle/>
          <a:p>
            <a:r>
              <a:rPr lang="en-US" altLang="zh-CN"/>
              <a:t>making</a:t>
            </a:r>
            <a:endParaRPr lang="zh-CN" altLang="en-US"/>
          </a:p>
        </p:txBody>
      </p:sp>
      <p:sp>
        <p:nvSpPr>
          <p:cNvPr id="7" name="矩形 6"/>
          <p:cNvSpPr/>
          <p:nvPr/>
        </p:nvSpPr>
        <p:spPr>
          <a:xfrm>
            <a:off x="5078129" y="4341614"/>
            <a:ext cx="843501" cy="523220"/>
          </a:xfrm>
          <a:prstGeom prst="rect">
            <a:avLst/>
          </a:prstGeom>
        </p:spPr>
        <p:txBody>
          <a:bodyPr wrap="none">
            <a:spAutoFit/>
          </a:bodyPr>
          <a:lstStyle/>
          <a:p>
            <a:r>
              <a:rPr lang="en-US" altLang="zh-CN"/>
              <a:t>nine</a:t>
            </a:r>
            <a:endParaRPr lang="zh-CN" altLang="en-US"/>
          </a:p>
        </p:txBody>
      </p:sp>
      <p:sp>
        <p:nvSpPr>
          <p:cNvPr id="9" name="矩形 8"/>
          <p:cNvSpPr/>
          <p:nvPr/>
        </p:nvSpPr>
        <p:spPr>
          <a:xfrm>
            <a:off x="7527948" y="3954679"/>
            <a:ext cx="1303562" cy="523220"/>
          </a:xfrm>
          <a:prstGeom prst="rect">
            <a:avLst/>
          </a:prstGeom>
        </p:spPr>
        <p:txBody>
          <a:bodyPr wrap="none">
            <a:spAutoFit/>
          </a:bodyPr>
          <a:lstStyle/>
          <a:p>
            <a:r>
              <a:rPr lang="en-US" altLang="zh-CN"/>
              <a:t>skating</a:t>
            </a:r>
            <a:endParaRPr lang="zh-CN" altLang="en-US"/>
          </a:p>
        </p:txBody>
      </p:sp>
      <p:sp>
        <p:nvSpPr>
          <p:cNvPr id="10" name="矩形 9"/>
          <p:cNvSpPr/>
          <p:nvPr/>
        </p:nvSpPr>
        <p:spPr>
          <a:xfrm>
            <a:off x="6698605" y="4647864"/>
            <a:ext cx="1762021" cy="523220"/>
          </a:xfrm>
          <a:prstGeom prst="rect">
            <a:avLst/>
          </a:prstGeom>
        </p:spPr>
        <p:txBody>
          <a:bodyPr wrap="none">
            <a:spAutoFit/>
          </a:bodyPr>
          <a:lstStyle/>
          <a:p>
            <a:r>
              <a:rPr lang="en-US" altLang="zh-CN" smtClean="0"/>
              <a:t>basketball</a:t>
            </a:r>
            <a:endParaRPr lang="zh-CN" altLang="en-US"/>
          </a:p>
        </p:txBody>
      </p:sp>
    </p:spTree>
    <p:extLst>
      <p:ext uri="{BB962C8B-B14F-4D97-AF65-F5344CB8AC3E}">
        <p14:creationId xmlns:p14="http://schemas.microsoft.com/office/powerpoint/2010/main" val="2665778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2677656"/>
          </a:xfrm>
        </p:spPr>
        <p:txBody>
          <a:bodyPr/>
          <a:lstStyle/>
          <a:p>
            <a:pPr algn="ctr" hangingPunct="0">
              <a:spcAft>
                <a:spcPts val="0"/>
              </a:spcAft>
              <a:tabLst>
                <a:tab pos="1710690" algn="l"/>
                <a:tab pos="4231005" algn="l"/>
                <a:tab pos="6751320" algn="l"/>
              </a:tabLst>
            </a:pPr>
            <a:r>
              <a:rPr lang="zh-CN" altLang="zh-CN" smtClean="0">
                <a:solidFill>
                  <a:srgbClr val="00AEEF"/>
                </a:solidFill>
                <a:ea typeface="黑体"/>
                <a:cs typeface="Times New Roman"/>
              </a:rPr>
              <a:t>笔试</a:t>
            </a:r>
            <a:r>
              <a:rPr lang="zh-CN" altLang="zh-CN">
                <a:solidFill>
                  <a:srgbClr val="00AEEF"/>
                </a:solidFill>
                <a:ea typeface="黑体"/>
                <a:cs typeface="Times New Roman"/>
              </a:rPr>
              <a:t>部分</a:t>
            </a:r>
            <a:r>
              <a:rPr lang="zh-CN" altLang="zh-CN">
                <a:solidFill>
                  <a:srgbClr val="00AEEF"/>
                </a:solidFill>
                <a:cs typeface="Times New Roman"/>
              </a:rPr>
              <a:t>（</a:t>
            </a:r>
            <a:r>
              <a:rPr lang="en-US" altLang="zh-CN">
                <a:solidFill>
                  <a:srgbClr val="00AEEF"/>
                </a:solidFill>
                <a:cs typeface="Times New Roman"/>
              </a:rPr>
              <a:t>60</a:t>
            </a:r>
            <a:r>
              <a:rPr lang="zh-CN" altLang="zh-CN">
                <a:solidFill>
                  <a:srgbClr val="00AEEF"/>
                </a:solidFill>
                <a:ea typeface="楷体"/>
                <a:cs typeface="Times New Roman"/>
              </a:rPr>
              <a:t>分</a:t>
            </a:r>
            <a:r>
              <a:rPr lang="zh-CN" altLang="zh-CN">
                <a:solidFill>
                  <a:srgbClr val="00AEEF"/>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ea typeface="黑体"/>
                <a:cs typeface="Times New Roman"/>
              </a:rPr>
              <a:t>六、根据单词画线部分的发音规律</a:t>
            </a:r>
            <a:r>
              <a:rPr lang="zh-CN" altLang="zh-CN">
                <a:solidFill>
                  <a:srgbClr val="000000"/>
                </a:solidFill>
                <a:cs typeface="Times New Roman"/>
              </a:rPr>
              <a:t>，</a:t>
            </a:r>
            <a:r>
              <a:rPr lang="zh-CN" altLang="zh-CN">
                <a:solidFill>
                  <a:srgbClr val="000000"/>
                </a:solidFill>
                <a:ea typeface="黑体"/>
                <a:cs typeface="Times New Roman"/>
              </a:rPr>
              <a:t>将单词放在相应的横线上。</a:t>
            </a:r>
            <a:r>
              <a:rPr lang="zh-CN" altLang="zh-CN">
                <a:solidFill>
                  <a:srgbClr val="000000"/>
                </a:solidFill>
                <a:cs typeface="Times New Roman"/>
              </a:rPr>
              <a:t>（</a:t>
            </a:r>
            <a:r>
              <a:rPr lang="zh-CN" altLang="zh-CN">
                <a:solidFill>
                  <a:srgbClr val="000000"/>
                </a:solidFill>
                <a:ea typeface="楷体"/>
                <a:cs typeface="Times New Roman"/>
              </a:rPr>
              <a:t>填序号</a:t>
            </a:r>
            <a:r>
              <a:rPr lang="zh-CN" altLang="zh-CN">
                <a:solidFill>
                  <a:srgbClr val="000000"/>
                </a:solidFill>
                <a:cs typeface="Times New Roman"/>
              </a:rPr>
              <a:t>）（</a:t>
            </a:r>
            <a:r>
              <a:rPr lang="en-US" altLang="zh-CN">
                <a:solidFill>
                  <a:srgbClr val="000000"/>
                </a:solidFill>
                <a:cs typeface="Times New Roman"/>
              </a:rPr>
              <a:t>6</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/s/</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　　</a:t>
            </a:r>
            <a:r>
              <a:rPr lang="en-US" altLang="zh-CN">
                <a:solidFill>
                  <a:srgbClr val="000000"/>
                </a:solidFill>
                <a:cs typeface="Times New Roman"/>
              </a:rPr>
              <a:t>/z/</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　　</a:t>
            </a:r>
            <a:r>
              <a:rPr lang="en-US" altLang="zh-CN">
                <a:solidFill>
                  <a:srgbClr val="000000"/>
                </a:solidFill>
                <a:cs typeface="Times New Roman"/>
              </a:rPr>
              <a:t>/æ/</a:t>
            </a:r>
            <a:r>
              <a:rPr lang="zh-CN" altLang="zh-CN" u="sng">
                <a:solidFill>
                  <a:srgbClr val="000000"/>
                </a:solidFill>
                <a:uFill>
                  <a:solidFill>
                    <a:srgbClr val="000000"/>
                  </a:solidFill>
                </a:uFill>
                <a:cs typeface="Times New Roman"/>
              </a:rPr>
              <a:t>　　　　</a:t>
            </a:r>
            <a:r>
              <a:rPr lang="zh-CN" altLang="zh-CN">
                <a:solidFill>
                  <a:srgbClr val="000000"/>
                </a:solidFill>
                <a:cs typeface="Times New Roman"/>
              </a:rPr>
              <a:t>　　</a:t>
            </a:r>
            <a:r>
              <a:rPr lang="en-US" altLang="zh-CN">
                <a:solidFill>
                  <a:srgbClr val="000000"/>
                </a:solidFill>
                <a:cs typeface="Times New Roman"/>
              </a:rPr>
              <a:t>/k/</a:t>
            </a:r>
            <a:r>
              <a:rPr lang="zh-CN" altLang="zh-CN" u="sng">
                <a:solidFill>
                  <a:srgbClr val="000000"/>
                </a:solidFill>
                <a:uFill>
                  <a:solidFill>
                    <a:srgbClr val="000000"/>
                  </a:solidFill>
                </a:uFill>
                <a:cs typeface="Times New Roman"/>
              </a:rPr>
              <a:t>　　　　</a:t>
            </a:r>
            <a:r>
              <a:rPr lang="en-US" altLang="zh-CN" u="sng" smtClean="0">
                <a:solidFill>
                  <a:schemeClr val="bg1"/>
                </a:solidFill>
                <a:uFill>
                  <a:solidFill>
                    <a:srgbClr val="000000"/>
                  </a:solidFill>
                </a:uFill>
                <a:cs typeface="Times New Roman"/>
              </a:rPr>
              <a:t>.</a:t>
            </a:r>
            <a:endParaRPr lang="zh-CN" altLang="zh-CN" sz="1400">
              <a:solidFill>
                <a:schemeClr val="bg1"/>
              </a:solidFill>
              <a:cs typeface="Times New Roman"/>
            </a:endParaRPr>
          </a:p>
        </p:txBody>
      </p:sp>
      <p:sp>
        <p:nvSpPr>
          <p:cNvPr id="4" name="矩形 3"/>
          <p:cNvSpPr/>
          <p:nvPr/>
        </p:nvSpPr>
        <p:spPr>
          <a:xfrm>
            <a:off x="2062758" y="3284984"/>
            <a:ext cx="8159774" cy="1303177"/>
          </a:xfrm>
          <a:prstGeom prst="rect">
            <a:avLst/>
          </a:prstGeom>
          <a:ln w="19050">
            <a:solidFill>
              <a:schemeClr val="tx1"/>
            </a:solidFill>
          </a:ln>
        </p:spPr>
        <p:txBody>
          <a:bodyPr wrap="square">
            <a:spAutoFit/>
          </a:bodyPr>
          <a:lstStyle/>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A</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Chine</a:t>
            </a:r>
            <a:r>
              <a:rPr lang="en-US" altLang="zh-CN" b="0" u="sng">
                <a:solidFill>
                  <a:srgbClr val="000000"/>
                </a:solidFill>
                <a:uFill>
                  <a:solidFill>
                    <a:srgbClr val="000000"/>
                  </a:solidFill>
                </a:uFill>
                <a:latin typeface="Times New Roman"/>
                <a:ea typeface="宋体"/>
                <a:cs typeface="Times New Roman"/>
              </a:rPr>
              <a:t>s</a:t>
            </a:r>
            <a:r>
              <a:rPr lang="en-US" altLang="zh-CN" b="0">
                <a:solidFill>
                  <a:srgbClr val="000000"/>
                </a:solidFill>
                <a:latin typeface="Times New Roman"/>
                <a:ea typeface="宋体"/>
                <a:cs typeface="Times New Roman"/>
              </a:rPr>
              <a:t>e</a:t>
            </a:r>
            <a:r>
              <a:rPr lang="zh-CN" altLang="zh-CN" b="0">
                <a:solidFill>
                  <a:srgbClr val="000000"/>
                </a:solidFill>
                <a:latin typeface="Times New Roman"/>
                <a:ea typeface="宋体"/>
                <a:cs typeface="Times New Roman"/>
              </a:rPr>
              <a:t>　　</a:t>
            </a:r>
            <a:r>
              <a:rPr lang="en-US" altLang="zh-CN" b="0">
                <a:solidFill>
                  <a:srgbClr val="000000"/>
                </a:solidFill>
                <a:latin typeface="Times New Roman"/>
                <a:ea typeface="宋体"/>
                <a:cs typeface="Times New Roman"/>
              </a:rPr>
              <a:t>B</a:t>
            </a:r>
            <a:r>
              <a:rPr lang="en-US" altLang="zh-CN" b="0">
                <a:solidFill>
                  <a:srgbClr val="000000"/>
                </a:solidFill>
                <a:latin typeface="宋体"/>
                <a:ea typeface="宋体"/>
                <a:cs typeface="Times New Roman"/>
              </a:rPr>
              <a:t>.</a:t>
            </a:r>
            <a:r>
              <a:rPr lang="en-US" altLang="zh-CN" b="0" u="sng">
                <a:solidFill>
                  <a:srgbClr val="000000"/>
                </a:solidFill>
                <a:uFill>
                  <a:solidFill>
                    <a:srgbClr val="000000"/>
                  </a:solidFill>
                </a:uFill>
                <a:latin typeface="Times New Roman"/>
                <a:ea typeface="宋体"/>
                <a:cs typeface="Times New Roman"/>
              </a:rPr>
              <a:t>s</a:t>
            </a:r>
            <a:r>
              <a:rPr lang="en-US" altLang="zh-CN" b="0">
                <a:solidFill>
                  <a:srgbClr val="000000"/>
                </a:solidFill>
                <a:latin typeface="Times New Roman"/>
                <a:ea typeface="宋体"/>
                <a:cs typeface="Times New Roman"/>
              </a:rPr>
              <a:t>ubject</a:t>
            </a:r>
            <a:r>
              <a:rPr lang="zh-CN" altLang="zh-CN" b="0">
                <a:solidFill>
                  <a:srgbClr val="000000"/>
                </a:solidFill>
                <a:latin typeface="Times New Roman"/>
                <a:ea typeface="宋体"/>
                <a:cs typeface="Times New Roman"/>
              </a:rPr>
              <a:t>　　</a:t>
            </a:r>
            <a:r>
              <a:rPr lang="en-US" altLang="zh-CN" b="0">
                <a:solidFill>
                  <a:srgbClr val="000000"/>
                </a:solidFill>
                <a:latin typeface="Times New Roman"/>
                <a:ea typeface="宋体"/>
                <a:cs typeface="Times New Roman"/>
              </a:rPr>
              <a:t>C</a:t>
            </a:r>
            <a:r>
              <a:rPr lang="en-US" altLang="zh-CN" b="0">
                <a:solidFill>
                  <a:srgbClr val="000000"/>
                </a:solidFill>
                <a:latin typeface="宋体"/>
                <a:ea typeface="宋体"/>
                <a:cs typeface="Times New Roman"/>
              </a:rPr>
              <a:t>.</a:t>
            </a:r>
            <a:r>
              <a:rPr lang="en-US" altLang="zh-CN" b="0" u="sng">
                <a:solidFill>
                  <a:srgbClr val="000000"/>
                </a:solidFill>
                <a:uFill>
                  <a:solidFill>
                    <a:srgbClr val="000000"/>
                  </a:solidFill>
                </a:uFill>
                <a:latin typeface="Times New Roman"/>
                <a:ea typeface="宋体"/>
                <a:cs typeface="Times New Roman"/>
              </a:rPr>
              <a:t>c</a:t>
            </a:r>
            <a:r>
              <a:rPr lang="en-US" altLang="zh-CN" b="0">
                <a:solidFill>
                  <a:srgbClr val="000000"/>
                </a:solidFill>
                <a:latin typeface="Times New Roman"/>
                <a:ea typeface="宋体"/>
                <a:cs typeface="Times New Roman"/>
              </a:rPr>
              <a:t>ake</a:t>
            </a:r>
            <a:r>
              <a:rPr lang="zh-CN" altLang="zh-CN" b="0">
                <a:solidFill>
                  <a:srgbClr val="000000"/>
                </a:solidFill>
                <a:latin typeface="Times New Roman"/>
                <a:ea typeface="宋体"/>
                <a:cs typeface="Times New Roman"/>
              </a:rPr>
              <a:t>　　</a:t>
            </a:r>
            <a:r>
              <a:rPr lang="en-US" altLang="zh-CN" b="0">
                <a:solidFill>
                  <a:srgbClr val="000000"/>
                </a:solidFill>
                <a:latin typeface="Times New Roman"/>
                <a:ea typeface="宋体"/>
                <a:cs typeface="Times New Roman"/>
              </a:rPr>
              <a:t>D</a:t>
            </a:r>
            <a:r>
              <a:rPr lang="en-US" altLang="zh-CN" b="0">
                <a:solidFill>
                  <a:srgbClr val="000000"/>
                </a:solidFill>
                <a:latin typeface="宋体"/>
                <a:ea typeface="宋体"/>
                <a:cs typeface="Times New Roman"/>
              </a:rPr>
              <a:t>.</a:t>
            </a:r>
            <a:r>
              <a:rPr lang="en-US" altLang="zh-CN" b="0">
                <a:solidFill>
                  <a:srgbClr val="000000"/>
                </a:solidFill>
                <a:latin typeface="Times New Roman"/>
                <a:ea typeface="宋体"/>
                <a:cs typeface="Times New Roman"/>
              </a:rPr>
              <a:t>h</a:t>
            </a:r>
            <a:r>
              <a:rPr lang="en-US" altLang="zh-CN" b="0" u="sng">
                <a:solidFill>
                  <a:srgbClr val="000000"/>
                </a:solidFill>
                <a:uFill>
                  <a:solidFill>
                    <a:srgbClr val="000000"/>
                  </a:solidFill>
                </a:uFill>
                <a:latin typeface="Times New Roman"/>
                <a:ea typeface="宋体"/>
                <a:cs typeface="Times New Roman"/>
              </a:rPr>
              <a:t>a</a:t>
            </a:r>
            <a:r>
              <a:rPr lang="en-US" altLang="zh-CN" b="0">
                <a:solidFill>
                  <a:srgbClr val="000000"/>
                </a:solidFill>
                <a:latin typeface="Times New Roman"/>
                <a:ea typeface="宋体"/>
                <a:cs typeface="Times New Roman"/>
              </a:rPr>
              <a:t>ppy</a:t>
            </a:r>
            <a:endParaRPr lang="zh-CN" altLang="zh-CN" sz="1400" b="0">
              <a:solidFill>
                <a:srgbClr val="000000"/>
              </a:solidFill>
              <a:latin typeface="Times New Roman"/>
              <a:ea typeface="宋体"/>
              <a:cs typeface="Times New Roman"/>
            </a:endParaRPr>
          </a:p>
          <a:p>
            <a:pPr algn="just">
              <a:lnSpc>
                <a:spcPct val="150000"/>
              </a:lnSpc>
              <a:spcAft>
                <a:spcPts val="0"/>
              </a:spcAft>
              <a:tabLst>
                <a:tab pos="1710690" algn="l"/>
                <a:tab pos="4231005" algn="l"/>
                <a:tab pos="6751320" algn="l"/>
              </a:tabLst>
            </a:pPr>
            <a:r>
              <a:rPr lang="en-US" altLang="zh-CN" b="0">
                <a:solidFill>
                  <a:srgbClr val="000000"/>
                </a:solidFill>
                <a:latin typeface="Times New Roman"/>
                <a:ea typeface="宋体"/>
                <a:cs typeface="Times New Roman"/>
              </a:rPr>
              <a:t>E</a:t>
            </a:r>
            <a:r>
              <a:rPr lang="en-US" altLang="zh-CN" b="0">
                <a:solidFill>
                  <a:srgbClr val="000000"/>
                </a:solidFill>
                <a:latin typeface="宋体"/>
                <a:ea typeface="宋体"/>
                <a:cs typeface="Times New Roman"/>
              </a:rPr>
              <a:t>.</a:t>
            </a:r>
            <a:r>
              <a:rPr lang="en-US" altLang="zh-CN" b="0" u="sng">
                <a:solidFill>
                  <a:srgbClr val="000000"/>
                </a:solidFill>
                <a:uFill>
                  <a:solidFill>
                    <a:srgbClr val="000000"/>
                  </a:solidFill>
                </a:uFill>
                <a:latin typeface="Times New Roman"/>
                <a:ea typeface="宋体"/>
                <a:cs typeface="Times New Roman"/>
              </a:rPr>
              <a:t>S</a:t>
            </a:r>
            <a:r>
              <a:rPr lang="en-US" altLang="zh-CN" b="0">
                <a:solidFill>
                  <a:srgbClr val="000000"/>
                </a:solidFill>
                <a:latin typeface="Times New Roman"/>
                <a:ea typeface="宋体"/>
                <a:cs typeface="Times New Roman"/>
              </a:rPr>
              <a:t>cience</a:t>
            </a:r>
            <a:r>
              <a:rPr lang="zh-CN" altLang="zh-CN" b="0">
                <a:solidFill>
                  <a:srgbClr val="000000"/>
                </a:solidFill>
                <a:latin typeface="Times New Roman"/>
                <a:ea typeface="宋体"/>
                <a:cs typeface="Times New Roman"/>
              </a:rPr>
              <a:t>　　</a:t>
            </a:r>
            <a:r>
              <a:rPr lang="en-US" altLang="zh-CN" b="0">
                <a:solidFill>
                  <a:srgbClr val="000000"/>
                </a:solidFill>
                <a:latin typeface="Times New Roman"/>
                <a:ea typeface="宋体"/>
                <a:cs typeface="Times New Roman"/>
              </a:rPr>
              <a:t>F</a:t>
            </a:r>
            <a:r>
              <a:rPr lang="en-US" altLang="zh-CN" b="0">
                <a:solidFill>
                  <a:srgbClr val="000000"/>
                </a:solidFill>
                <a:latin typeface="宋体"/>
                <a:ea typeface="宋体"/>
                <a:cs typeface="Times New Roman"/>
              </a:rPr>
              <a:t>.</a:t>
            </a:r>
            <a:r>
              <a:rPr lang="en-US" altLang="zh-CN" b="0" u="sng">
                <a:solidFill>
                  <a:srgbClr val="000000"/>
                </a:solidFill>
                <a:uFill>
                  <a:solidFill>
                    <a:srgbClr val="000000"/>
                  </a:solidFill>
                </a:uFill>
                <a:latin typeface="Times New Roman"/>
                <a:ea typeface="宋体"/>
                <a:cs typeface="Times New Roman"/>
              </a:rPr>
              <a:t>c</a:t>
            </a:r>
            <a:r>
              <a:rPr lang="en-US" altLang="zh-CN" b="0">
                <a:solidFill>
                  <a:srgbClr val="000000"/>
                </a:solidFill>
                <a:latin typeface="Times New Roman"/>
                <a:ea typeface="宋体"/>
                <a:cs typeface="Times New Roman"/>
              </a:rPr>
              <a:t>inema</a:t>
            </a:r>
            <a:endParaRPr lang="zh-CN" altLang="zh-CN" sz="1400" b="0">
              <a:solidFill>
                <a:srgbClr val="000000"/>
              </a:solidFill>
              <a:effectLst/>
              <a:latin typeface="Times New Roman"/>
              <a:ea typeface="宋体"/>
              <a:cs typeface="Times New Roman"/>
            </a:endParaRPr>
          </a:p>
        </p:txBody>
      </p:sp>
      <p:sp>
        <p:nvSpPr>
          <p:cNvPr id="3" name="矩形 2"/>
          <p:cNvSpPr/>
          <p:nvPr/>
        </p:nvSpPr>
        <p:spPr>
          <a:xfrm>
            <a:off x="1001249" y="2599818"/>
            <a:ext cx="1061509" cy="523220"/>
          </a:xfrm>
          <a:prstGeom prst="rect">
            <a:avLst/>
          </a:prstGeom>
        </p:spPr>
        <p:txBody>
          <a:bodyPr wrap="none">
            <a:spAutoFit/>
          </a:bodyPr>
          <a:lstStyle/>
          <a:p>
            <a:r>
              <a:rPr lang="en-US" altLang="zh-CN"/>
              <a:t>B,E,F</a:t>
            </a:r>
            <a:endParaRPr lang="zh-CN" altLang="en-US"/>
          </a:p>
        </p:txBody>
      </p:sp>
      <p:sp>
        <p:nvSpPr>
          <p:cNvPr id="5" name="矩形 4"/>
          <p:cNvSpPr/>
          <p:nvPr/>
        </p:nvSpPr>
        <p:spPr>
          <a:xfrm>
            <a:off x="3790950" y="2644643"/>
            <a:ext cx="444352" cy="523220"/>
          </a:xfrm>
          <a:prstGeom prst="rect">
            <a:avLst/>
          </a:prstGeom>
        </p:spPr>
        <p:txBody>
          <a:bodyPr wrap="none">
            <a:spAutoFit/>
          </a:bodyPr>
          <a:lstStyle/>
          <a:p>
            <a:r>
              <a:rPr lang="en-US" altLang="zh-CN"/>
              <a:t>A</a:t>
            </a:r>
            <a:endParaRPr lang="zh-CN" altLang="en-US"/>
          </a:p>
        </p:txBody>
      </p:sp>
      <p:sp>
        <p:nvSpPr>
          <p:cNvPr id="6" name="矩形 5"/>
          <p:cNvSpPr/>
          <p:nvPr/>
        </p:nvSpPr>
        <p:spPr>
          <a:xfrm>
            <a:off x="6455246" y="2641794"/>
            <a:ext cx="444352" cy="523220"/>
          </a:xfrm>
          <a:prstGeom prst="rect">
            <a:avLst/>
          </a:prstGeom>
        </p:spPr>
        <p:txBody>
          <a:bodyPr wrap="none">
            <a:spAutoFit/>
          </a:bodyPr>
          <a:lstStyle/>
          <a:p>
            <a:r>
              <a:rPr lang="en-US" altLang="zh-CN"/>
              <a:t>D</a:t>
            </a:r>
            <a:endParaRPr lang="zh-CN" altLang="en-US"/>
          </a:p>
        </p:txBody>
      </p:sp>
      <p:sp>
        <p:nvSpPr>
          <p:cNvPr id="7" name="矩形 6"/>
          <p:cNvSpPr/>
          <p:nvPr/>
        </p:nvSpPr>
        <p:spPr>
          <a:xfrm>
            <a:off x="8759502" y="2654842"/>
            <a:ext cx="444352" cy="523220"/>
          </a:xfrm>
          <a:prstGeom prst="rect">
            <a:avLst/>
          </a:prstGeom>
        </p:spPr>
        <p:txBody>
          <a:bodyPr wrap="none">
            <a:spAutoFit/>
          </a:bodyPr>
          <a:lstStyle/>
          <a:p>
            <a:r>
              <a:rPr lang="en-US" altLang="zh-CN"/>
              <a:t>C</a:t>
            </a:r>
            <a:endParaRPr lang="zh-CN" altLang="en-US"/>
          </a:p>
        </p:txBody>
      </p:sp>
      <p:sp>
        <p:nvSpPr>
          <p:cNvPr id="9" name="矩形 8"/>
          <p:cNvSpPr/>
          <p:nvPr/>
        </p:nvSpPr>
        <p:spPr>
          <a:xfrm>
            <a:off x="334566" y="4780309"/>
            <a:ext cx="11521280" cy="1303177"/>
          </a:xfrm>
          <a:prstGeom prst="rect">
            <a:avLst/>
          </a:prstGeom>
        </p:spPr>
        <p:txBody>
          <a:bodyPr wrap="square">
            <a:spAutoFit/>
          </a:bodyPr>
          <a:lstStyle/>
          <a:p>
            <a:pPr algn="just">
              <a:lnSpc>
                <a:spcPct val="150000"/>
              </a:lnSpc>
              <a:spcAft>
                <a:spcPts val="0"/>
              </a:spcAft>
            </a:pPr>
            <a:r>
              <a:rPr lang="en-US" altLang="zh-CN" dirty="0">
                <a:uFill>
                  <a:solidFill>
                    <a:srgbClr val="FF0000"/>
                  </a:solidFill>
                </a:uFill>
                <a:latin typeface="Times New Roman"/>
                <a:ea typeface="宋体"/>
                <a:cs typeface="Times New Roman"/>
              </a:rPr>
              <a:t>Chine</a:t>
            </a:r>
            <a:r>
              <a:rPr lang="en-US" altLang="zh-CN" u="sng" dirty="0">
                <a:uFill>
                  <a:solidFill>
                    <a:srgbClr val="FF0000"/>
                  </a:solidFill>
                </a:uFill>
                <a:latin typeface="Times New Roman"/>
                <a:ea typeface="宋体"/>
                <a:cs typeface="Times New Roman"/>
              </a:rPr>
              <a:t>s</a:t>
            </a:r>
            <a:r>
              <a:rPr lang="en-US" altLang="zh-CN" dirty="0">
                <a:uFill>
                  <a:solidFill>
                    <a:srgbClr val="FF0000"/>
                  </a:solidFill>
                </a:uFill>
                <a:latin typeface="Times New Roman"/>
                <a:ea typeface="宋体"/>
                <a:cs typeface="Times New Roman"/>
              </a:rPr>
              <a:t>e</a:t>
            </a:r>
            <a:r>
              <a:rPr lang="zh-CN" altLang="zh-CN" dirty="0">
                <a:uFill>
                  <a:solidFill>
                    <a:srgbClr val="FF0000"/>
                  </a:solidFill>
                </a:uFill>
                <a:latin typeface="Times New Roman"/>
                <a:ea typeface="宋体"/>
                <a:cs typeface="Times New Roman"/>
              </a:rPr>
              <a:t>中的</a:t>
            </a:r>
            <a:r>
              <a:rPr lang="en-US" altLang="zh-CN" dirty="0">
                <a:uFill>
                  <a:solidFill>
                    <a:srgbClr val="FF0000"/>
                  </a:solidFill>
                </a:uFill>
                <a:latin typeface="Times New Roman"/>
                <a:ea typeface="宋体"/>
                <a:cs typeface="Times New Roman"/>
              </a:rPr>
              <a:t>s</a:t>
            </a:r>
            <a:r>
              <a:rPr lang="zh-CN" altLang="zh-CN" dirty="0">
                <a:uFill>
                  <a:solidFill>
                    <a:srgbClr val="FF0000"/>
                  </a:solidFill>
                </a:uFill>
                <a:latin typeface="Times New Roman"/>
                <a:ea typeface="宋体"/>
                <a:cs typeface="Times New Roman"/>
              </a:rPr>
              <a:t>发</a:t>
            </a:r>
            <a:r>
              <a:rPr lang="en-US" altLang="zh-CN" dirty="0">
                <a:uFill>
                  <a:solidFill>
                    <a:srgbClr val="FF0000"/>
                  </a:solidFill>
                </a:uFill>
                <a:latin typeface="Times New Roman"/>
                <a:ea typeface="宋体"/>
                <a:cs typeface="Times New Roman"/>
              </a:rPr>
              <a:t>/z/</a:t>
            </a:r>
            <a:r>
              <a:rPr lang="zh-CN" altLang="zh-CN" dirty="0">
                <a:uFill>
                  <a:solidFill>
                    <a:srgbClr val="FF0000"/>
                  </a:solidFill>
                </a:uFill>
                <a:latin typeface="Times New Roman"/>
                <a:ea typeface="宋体"/>
                <a:cs typeface="Times New Roman"/>
              </a:rPr>
              <a:t>音</a:t>
            </a:r>
            <a:r>
              <a:rPr lang="en-US" altLang="zh-CN" dirty="0">
                <a:uFill>
                  <a:solidFill>
                    <a:srgbClr val="FF0000"/>
                  </a:solidFill>
                </a:uFill>
                <a:latin typeface="Times New Roman"/>
                <a:ea typeface="宋体"/>
                <a:cs typeface="Times New Roman"/>
              </a:rPr>
              <a:t>;</a:t>
            </a:r>
            <a:r>
              <a:rPr lang="en-US" altLang="zh-CN" u="sng" dirty="0">
                <a:uFill>
                  <a:solidFill>
                    <a:srgbClr val="FF0000"/>
                  </a:solidFill>
                </a:uFill>
                <a:latin typeface="Times New Roman"/>
                <a:ea typeface="宋体"/>
                <a:cs typeface="Times New Roman"/>
              </a:rPr>
              <a:t>s</a:t>
            </a:r>
            <a:r>
              <a:rPr lang="en-US" altLang="zh-CN" dirty="0">
                <a:uFill>
                  <a:solidFill>
                    <a:srgbClr val="FF0000"/>
                  </a:solidFill>
                </a:uFill>
                <a:latin typeface="Times New Roman"/>
                <a:ea typeface="宋体"/>
                <a:cs typeface="Times New Roman"/>
              </a:rPr>
              <a:t>ubject</a:t>
            </a:r>
            <a:r>
              <a:rPr lang="zh-CN" altLang="zh-CN" dirty="0">
                <a:uFill>
                  <a:solidFill>
                    <a:srgbClr val="FF0000"/>
                  </a:solidFill>
                </a:uFill>
                <a:latin typeface="Times New Roman"/>
                <a:ea typeface="宋体"/>
                <a:cs typeface="Times New Roman"/>
              </a:rPr>
              <a:t>中的</a:t>
            </a:r>
            <a:r>
              <a:rPr lang="en-US" altLang="zh-CN" dirty="0">
                <a:uFill>
                  <a:solidFill>
                    <a:srgbClr val="FF0000"/>
                  </a:solidFill>
                </a:uFill>
                <a:latin typeface="Times New Roman"/>
                <a:ea typeface="宋体"/>
                <a:cs typeface="Times New Roman"/>
              </a:rPr>
              <a:t>s</a:t>
            </a:r>
            <a:r>
              <a:rPr lang="zh-CN" altLang="zh-CN" dirty="0">
                <a:uFill>
                  <a:solidFill>
                    <a:srgbClr val="FF0000"/>
                  </a:solidFill>
                </a:uFill>
                <a:latin typeface="Times New Roman"/>
                <a:ea typeface="宋体"/>
                <a:cs typeface="Times New Roman"/>
              </a:rPr>
              <a:t>发</a:t>
            </a:r>
            <a:r>
              <a:rPr lang="en-US" altLang="zh-CN" dirty="0">
                <a:uFill>
                  <a:solidFill>
                    <a:srgbClr val="FF0000"/>
                  </a:solidFill>
                </a:uFill>
                <a:latin typeface="Times New Roman"/>
                <a:ea typeface="宋体"/>
                <a:cs typeface="Times New Roman"/>
              </a:rPr>
              <a:t>/s/</a:t>
            </a:r>
            <a:r>
              <a:rPr lang="zh-CN" altLang="zh-CN" dirty="0">
                <a:uFill>
                  <a:solidFill>
                    <a:srgbClr val="FF0000"/>
                  </a:solidFill>
                </a:uFill>
                <a:latin typeface="Times New Roman"/>
                <a:ea typeface="宋体"/>
                <a:cs typeface="Times New Roman"/>
              </a:rPr>
              <a:t>音</a:t>
            </a:r>
            <a:r>
              <a:rPr lang="en-US" altLang="zh-CN" dirty="0">
                <a:uFill>
                  <a:solidFill>
                    <a:srgbClr val="FF0000"/>
                  </a:solidFill>
                </a:uFill>
                <a:latin typeface="Times New Roman"/>
                <a:ea typeface="宋体"/>
                <a:cs typeface="Times New Roman"/>
              </a:rPr>
              <a:t>;</a:t>
            </a:r>
            <a:r>
              <a:rPr lang="en-US" altLang="zh-CN" u="sng" dirty="0">
                <a:uFill>
                  <a:solidFill>
                    <a:srgbClr val="FF0000"/>
                  </a:solidFill>
                </a:uFill>
                <a:latin typeface="Times New Roman"/>
                <a:ea typeface="宋体"/>
                <a:cs typeface="Times New Roman"/>
              </a:rPr>
              <a:t>c</a:t>
            </a:r>
            <a:r>
              <a:rPr lang="en-US" altLang="zh-CN" dirty="0">
                <a:uFill>
                  <a:solidFill>
                    <a:srgbClr val="FF0000"/>
                  </a:solidFill>
                </a:uFill>
                <a:latin typeface="Times New Roman"/>
                <a:ea typeface="宋体"/>
                <a:cs typeface="Times New Roman"/>
              </a:rPr>
              <a:t>ake</a:t>
            </a:r>
            <a:r>
              <a:rPr lang="zh-CN" altLang="zh-CN" dirty="0">
                <a:uFill>
                  <a:solidFill>
                    <a:srgbClr val="FF0000"/>
                  </a:solidFill>
                </a:uFill>
                <a:latin typeface="Times New Roman"/>
                <a:ea typeface="宋体"/>
                <a:cs typeface="Times New Roman"/>
              </a:rPr>
              <a:t>中的</a:t>
            </a:r>
            <a:r>
              <a:rPr lang="en-US" altLang="zh-CN" dirty="0">
                <a:uFill>
                  <a:solidFill>
                    <a:srgbClr val="FF0000"/>
                  </a:solidFill>
                </a:uFill>
                <a:latin typeface="Times New Roman"/>
                <a:ea typeface="宋体"/>
                <a:cs typeface="Times New Roman"/>
              </a:rPr>
              <a:t>c</a:t>
            </a:r>
            <a:r>
              <a:rPr lang="zh-CN" altLang="zh-CN" dirty="0">
                <a:uFill>
                  <a:solidFill>
                    <a:srgbClr val="FF0000"/>
                  </a:solidFill>
                </a:uFill>
                <a:latin typeface="Times New Roman"/>
                <a:ea typeface="宋体"/>
                <a:cs typeface="Times New Roman"/>
              </a:rPr>
              <a:t>发</a:t>
            </a:r>
            <a:r>
              <a:rPr lang="en-US" altLang="zh-CN" dirty="0">
                <a:uFill>
                  <a:solidFill>
                    <a:srgbClr val="FF0000"/>
                  </a:solidFill>
                </a:uFill>
                <a:latin typeface="Times New Roman"/>
                <a:ea typeface="宋体"/>
                <a:cs typeface="Times New Roman"/>
              </a:rPr>
              <a:t>/k/</a:t>
            </a:r>
            <a:r>
              <a:rPr lang="zh-CN" altLang="zh-CN" dirty="0">
                <a:uFill>
                  <a:solidFill>
                    <a:srgbClr val="FF0000"/>
                  </a:solidFill>
                </a:uFill>
                <a:latin typeface="Times New Roman"/>
                <a:ea typeface="宋体"/>
                <a:cs typeface="Times New Roman"/>
              </a:rPr>
              <a:t>音</a:t>
            </a:r>
            <a:r>
              <a:rPr lang="en-US" altLang="zh-CN" dirty="0">
                <a:uFill>
                  <a:solidFill>
                    <a:srgbClr val="FF0000"/>
                  </a:solidFill>
                </a:uFill>
                <a:latin typeface="Times New Roman"/>
                <a:ea typeface="宋体"/>
                <a:cs typeface="Times New Roman"/>
              </a:rPr>
              <a:t>;h</a:t>
            </a:r>
            <a:r>
              <a:rPr lang="en-US" altLang="zh-CN" u="sng" dirty="0">
                <a:uFill>
                  <a:solidFill>
                    <a:srgbClr val="FF0000"/>
                  </a:solidFill>
                </a:uFill>
                <a:latin typeface="Times New Roman"/>
                <a:ea typeface="宋体"/>
                <a:cs typeface="Times New Roman"/>
              </a:rPr>
              <a:t>a</a:t>
            </a:r>
            <a:r>
              <a:rPr lang="en-US" altLang="zh-CN" dirty="0">
                <a:uFill>
                  <a:solidFill>
                    <a:srgbClr val="FF0000"/>
                  </a:solidFill>
                </a:uFill>
                <a:latin typeface="Times New Roman"/>
                <a:ea typeface="宋体"/>
                <a:cs typeface="Times New Roman"/>
              </a:rPr>
              <a:t>ppy</a:t>
            </a:r>
            <a:r>
              <a:rPr lang="zh-CN" altLang="zh-CN" dirty="0">
                <a:uFill>
                  <a:solidFill>
                    <a:srgbClr val="FF0000"/>
                  </a:solidFill>
                </a:uFill>
                <a:latin typeface="Times New Roman"/>
                <a:ea typeface="宋体"/>
                <a:cs typeface="Times New Roman"/>
              </a:rPr>
              <a:t>中的</a:t>
            </a:r>
            <a:r>
              <a:rPr lang="en-US" altLang="zh-CN" dirty="0">
                <a:uFill>
                  <a:solidFill>
                    <a:srgbClr val="FF0000"/>
                  </a:solidFill>
                </a:uFill>
                <a:latin typeface="Times New Roman"/>
                <a:ea typeface="宋体"/>
                <a:cs typeface="Times New Roman"/>
              </a:rPr>
              <a:t>a</a:t>
            </a:r>
            <a:r>
              <a:rPr lang="zh-CN" altLang="zh-CN" dirty="0">
                <a:uFill>
                  <a:solidFill>
                    <a:srgbClr val="FF0000"/>
                  </a:solidFill>
                </a:uFill>
                <a:latin typeface="Times New Roman"/>
                <a:ea typeface="宋体"/>
                <a:cs typeface="Times New Roman"/>
              </a:rPr>
              <a:t>发</a:t>
            </a:r>
            <a:r>
              <a:rPr lang="en-US" altLang="zh-CN" dirty="0">
                <a:uFill>
                  <a:solidFill>
                    <a:srgbClr val="FF0000"/>
                  </a:solidFill>
                </a:uFill>
                <a:latin typeface="Times New Roman"/>
                <a:ea typeface="宋体"/>
                <a:cs typeface="Times New Roman"/>
              </a:rPr>
              <a:t>/æ/</a:t>
            </a:r>
            <a:r>
              <a:rPr lang="zh-CN" altLang="zh-CN" dirty="0">
                <a:uFill>
                  <a:solidFill>
                    <a:srgbClr val="FF0000"/>
                  </a:solidFill>
                </a:uFill>
                <a:latin typeface="Times New Roman"/>
                <a:ea typeface="宋体"/>
                <a:cs typeface="Times New Roman"/>
              </a:rPr>
              <a:t>音</a:t>
            </a:r>
            <a:r>
              <a:rPr lang="en-US" altLang="zh-CN" dirty="0">
                <a:uFill>
                  <a:solidFill>
                    <a:srgbClr val="FF0000"/>
                  </a:solidFill>
                </a:uFill>
                <a:latin typeface="Times New Roman"/>
                <a:ea typeface="宋体"/>
                <a:cs typeface="Times New Roman"/>
              </a:rPr>
              <a:t>;</a:t>
            </a:r>
            <a:r>
              <a:rPr lang="en-US" altLang="zh-CN" u="sng" dirty="0">
                <a:uFill>
                  <a:solidFill>
                    <a:srgbClr val="FF0000"/>
                  </a:solidFill>
                </a:uFill>
                <a:latin typeface="Times New Roman"/>
                <a:ea typeface="宋体"/>
                <a:cs typeface="Times New Roman"/>
              </a:rPr>
              <a:t>S</a:t>
            </a:r>
            <a:r>
              <a:rPr lang="en-US" altLang="zh-CN" dirty="0">
                <a:uFill>
                  <a:solidFill>
                    <a:srgbClr val="FF0000"/>
                  </a:solidFill>
                </a:uFill>
                <a:latin typeface="Times New Roman"/>
                <a:ea typeface="宋体"/>
                <a:cs typeface="Times New Roman"/>
              </a:rPr>
              <a:t>cience</a:t>
            </a:r>
            <a:r>
              <a:rPr lang="zh-CN" altLang="zh-CN" dirty="0">
                <a:uFill>
                  <a:solidFill>
                    <a:srgbClr val="FF0000"/>
                  </a:solidFill>
                </a:uFill>
                <a:latin typeface="Times New Roman"/>
                <a:ea typeface="宋体"/>
                <a:cs typeface="Times New Roman"/>
              </a:rPr>
              <a:t>中的</a:t>
            </a:r>
            <a:r>
              <a:rPr lang="en-US" altLang="zh-CN" dirty="0">
                <a:uFill>
                  <a:solidFill>
                    <a:srgbClr val="FF0000"/>
                  </a:solidFill>
                </a:uFill>
                <a:latin typeface="Times New Roman"/>
                <a:ea typeface="宋体"/>
                <a:cs typeface="Times New Roman"/>
              </a:rPr>
              <a:t>s</a:t>
            </a:r>
            <a:r>
              <a:rPr lang="zh-CN" altLang="zh-CN" dirty="0">
                <a:uFill>
                  <a:solidFill>
                    <a:srgbClr val="FF0000"/>
                  </a:solidFill>
                </a:uFill>
                <a:latin typeface="Times New Roman"/>
                <a:ea typeface="宋体"/>
                <a:cs typeface="Times New Roman"/>
              </a:rPr>
              <a:t>发</a:t>
            </a:r>
            <a:r>
              <a:rPr lang="en-US" altLang="zh-CN" dirty="0">
                <a:uFill>
                  <a:solidFill>
                    <a:srgbClr val="FF0000"/>
                  </a:solidFill>
                </a:uFill>
                <a:latin typeface="Times New Roman"/>
                <a:ea typeface="宋体"/>
                <a:cs typeface="Times New Roman"/>
              </a:rPr>
              <a:t>/s/</a:t>
            </a:r>
            <a:r>
              <a:rPr lang="zh-CN" altLang="zh-CN" dirty="0">
                <a:uFill>
                  <a:solidFill>
                    <a:srgbClr val="FF0000"/>
                  </a:solidFill>
                </a:uFill>
                <a:latin typeface="Times New Roman"/>
                <a:ea typeface="宋体"/>
                <a:cs typeface="Times New Roman"/>
              </a:rPr>
              <a:t>音</a:t>
            </a:r>
            <a:r>
              <a:rPr lang="en-US" altLang="zh-CN" dirty="0">
                <a:uFill>
                  <a:solidFill>
                    <a:srgbClr val="FF0000"/>
                  </a:solidFill>
                </a:uFill>
                <a:latin typeface="Times New Roman"/>
                <a:ea typeface="宋体"/>
                <a:cs typeface="Times New Roman"/>
              </a:rPr>
              <a:t>;cinema</a:t>
            </a:r>
            <a:r>
              <a:rPr lang="zh-CN" altLang="zh-CN" dirty="0">
                <a:uFill>
                  <a:solidFill>
                    <a:srgbClr val="FF0000"/>
                  </a:solidFill>
                </a:uFill>
                <a:latin typeface="Times New Roman"/>
                <a:ea typeface="宋体"/>
                <a:cs typeface="Times New Roman"/>
              </a:rPr>
              <a:t>中的</a:t>
            </a:r>
            <a:r>
              <a:rPr lang="en-US" altLang="zh-CN" dirty="0">
                <a:uFill>
                  <a:solidFill>
                    <a:srgbClr val="FF0000"/>
                  </a:solidFill>
                </a:uFill>
                <a:latin typeface="Times New Roman"/>
                <a:ea typeface="宋体"/>
                <a:cs typeface="Times New Roman"/>
              </a:rPr>
              <a:t>c</a:t>
            </a:r>
            <a:r>
              <a:rPr lang="zh-CN" altLang="zh-CN" dirty="0">
                <a:uFill>
                  <a:solidFill>
                    <a:srgbClr val="FF0000"/>
                  </a:solidFill>
                </a:uFill>
                <a:latin typeface="Times New Roman"/>
                <a:ea typeface="宋体"/>
                <a:cs typeface="Times New Roman"/>
              </a:rPr>
              <a:t>发</a:t>
            </a:r>
            <a:r>
              <a:rPr lang="en-US" altLang="zh-CN" dirty="0">
                <a:uFill>
                  <a:solidFill>
                    <a:srgbClr val="FF0000"/>
                  </a:solidFill>
                </a:uFill>
                <a:latin typeface="Times New Roman"/>
                <a:ea typeface="宋体"/>
                <a:cs typeface="Times New Roman"/>
              </a:rPr>
              <a:t>/s/</a:t>
            </a:r>
            <a:r>
              <a:rPr lang="zh-CN" altLang="zh-CN" dirty="0">
                <a:uFill>
                  <a:solidFill>
                    <a:srgbClr val="FF0000"/>
                  </a:solidFill>
                </a:uFill>
                <a:latin typeface="Times New Roman"/>
                <a:ea typeface="宋体"/>
                <a:cs typeface="Times New Roman"/>
              </a:rPr>
              <a:t>音。</a:t>
            </a:r>
            <a:endParaRPr lang="zh-CN" altLang="zh-CN" sz="1050" dirty="0">
              <a:solidFill>
                <a:srgbClr val="000000"/>
              </a:solidFill>
              <a:effectLst/>
              <a:uFill>
                <a:solidFill>
                  <a:srgbClr val="FF0000"/>
                </a:solidFill>
              </a:uFill>
              <a:latin typeface="Times New Roman"/>
              <a:ea typeface="宋体"/>
              <a:cs typeface="Times New Roman"/>
            </a:endParaRPr>
          </a:p>
        </p:txBody>
      </p:sp>
    </p:spTree>
    <p:extLst>
      <p:ext uri="{BB962C8B-B14F-4D97-AF65-F5344CB8AC3E}">
        <p14:creationId xmlns:p14="http://schemas.microsoft.com/office/powerpoint/2010/main" val="117137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4831"/>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七</a:t>
            </a:r>
            <a:r>
              <a:rPr lang="zh-CN" altLang="zh-CN">
                <a:solidFill>
                  <a:srgbClr val="000000"/>
                </a:solidFill>
                <a:ea typeface="黑体"/>
                <a:cs typeface="Times New Roman"/>
              </a:rPr>
              <a:t>、根据图片提示</a:t>
            </a:r>
            <a:r>
              <a:rPr lang="zh-CN" altLang="zh-CN">
                <a:solidFill>
                  <a:srgbClr val="000000"/>
                </a:solidFill>
                <a:cs typeface="Times New Roman"/>
              </a:rPr>
              <a:t>，</a:t>
            </a:r>
            <a:r>
              <a:rPr lang="zh-CN" altLang="zh-CN">
                <a:solidFill>
                  <a:srgbClr val="000000"/>
                </a:solidFill>
                <a:ea typeface="黑体"/>
                <a:cs typeface="Times New Roman"/>
              </a:rPr>
              <a:t>补全内容</a:t>
            </a:r>
            <a:r>
              <a:rPr lang="zh-CN" altLang="zh-CN" smtClean="0">
                <a:solidFill>
                  <a:srgbClr val="000000"/>
                </a:solidFill>
                <a:ea typeface="黑体"/>
                <a:cs typeface="Times New Roman"/>
              </a:rPr>
              <a:t>。</a:t>
            </a:r>
            <a:r>
              <a:rPr lang="zh-CN" altLang="zh-CN" smtClean="0">
                <a:solidFill>
                  <a:srgbClr val="000000"/>
                </a:solidFill>
                <a:cs typeface="Times New Roman"/>
              </a:rPr>
              <a:t>（</a:t>
            </a:r>
            <a:r>
              <a:rPr lang="en-US" altLang="zh-CN">
                <a:solidFill>
                  <a:srgbClr val="000000"/>
                </a:solidFill>
                <a:cs typeface="Times New Roman"/>
              </a:rPr>
              <a:t>5</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algn="ctr" hangingPunct="0">
              <a:spcAft>
                <a:spcPts val="0"/>
              </a:spcAft>
              <a:tabLst>
                <a:tab pos="1710690" algn="l"/>
                <a:tab pos="4231005" algn="l"/>
                <a:tab pos="6751320" algn="l"/>
              </a:tabLst>
            </a:pPr>
            <a:r>
              <a:rPr lang="en-US" altLang="zh-CN" b="1">
                <a:solidFill>
                  <a:srgbClr val="000000"/>
                </a:solidFill>
                <a:cs typeface="Times New Roman"/>
              </a:rPr>
              <a:t>Sam</a:t>
            </a:r>
            <a:r>
              <a:rPr lang="en-US" altLang="zh-CN">
                <a:solidFill>
                  <a:srgbClr val="000000"/>
                </a:solidFill>
                <a:cs typeface="Times New Roman"/>
              </a:rPr>
              <a:t>’</a:t>
            </a:r>
            <a:r>
              <a:rPr lang="en-US" altLang="zh-CN" b="1">
                <a:solidFill>
                  <a:srgbClr val="000000"/>
                </a:solidFill>
                <a:cs typeface="Times New Roman"/>
              </a:rPr>
              <a:t>s</a:t>
            </a:r>
            <a:r>
              <a:rPr lang="en-US" altLang="zh-CN">
                <a:solidFill>
                  <a:srgbClr val="000000"/>
                </a:solidFill>
                <a:cs typeface="Times New Roman"/>
              </a:rPr>
              <a:t> </a:t>
            </a:r>
            <a:r>
              <a:rPr lang="en-US" altLang="zh-CN" b="1">
                <a:solidFill>
                  <a:srgbClr val="000000"/>
                </a:solidFill>
                <a:cs typeface="Times New Roman"/>
              </a:rPr>
              <a:t>Day</a:t>
            </a:r>
            <a:endParaRPr lang="zh-CN" altLang="zh-CN" sz="1400">
              <a:solidFill>
                <a:srgbClr val="000000"/>
              </a:solidFill>
              <a:cs typeface="Times New Roman"/>
            </a:endParaRPr>
          </a:p>
          <a:p>
            <a:pPr indent="711200" hangingPunct="0">
              <a:spcAft>
                <a:spcPts val="0"/>
              </a:spcAft>
              <a:tabLst>
                <a:tab pos="1710690" algn="l"/>
                <a:tab pos="4231005" algn="l"/>
                <a:tab pos="6751320" algn="l"/>
              </a:tabLst>
            </a:pPr>
            <a:r>
              <a:rPr lang="en-US" altLang="zh-CN" smtClean="0">
                <a:solidFill>
                  <a:srgbClr val="000000"/>
                </a:solidFill>
                <a:cs typeface="Times New Roman"/>
              </a:rPr>
              <a:t>Today is 1</a:t>
            </a:r>
            <a:r>
              <a:rPr lang="en-US" altLang="zh-CN" smtClean="0">
                <a:solidFill>
                  <a:srgbClr val="000000"/>
                </a:solidFill>
                <a:latin typeface="宋体"/>
                <a:cs typeface="Times New Roman"/>
              </a:rPr>
              <a:t>.</a:t>
            </a:r>
            <a:r>
              <a:rPr lang="zh-CN" altLang="zh-CN" u="sng" smtClean="0">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zh-CN" altLang="zh-CN" u="sng" smtClean="0">
                <a:solidFill>
                  <a:srgbClr val="000000"/>
                </a:solidFill>
                <a:uFill>
                  <a:solidFill>
                    <a:srgbClr val="000000"/>
                  </a:solidFill>
                </a:uFill>
                <a:cs typeface="Times New Roman"/>
              </a:rPr>
              <a:t>　　</a:t>
            </a:r>
            <a:r>
              <a:rPr lang="en-US" altLang="zh-CN" smtClean="0">
                <a:solidFill>
                  <a:srgbClr val="000000"/>
                </a:solidFill>
                <a:ea typeface="黑体"/>
                <a:cs typeface="Times New Roman"/>
              </a:rPr>
              <a:t>           </a:t>
            </a:r>
            <a:r>
              <a:rPr lang="en-US" altLang="zh-CN" smtClean="0">
                <a:solidFill>
                  <a:srgbClr val="000000"/>
                </a:solidFill>
                <a:latin typeface="宋体"/>
                <a:cs typeface="Times New Roman"/>
              </a:rPr>
              <a:t>.</a:t>
            </a:r>
            <a:r>
              <a:rPr lang="en-US" altLang="zh-CN" smtClean="0">
                <a:solidFill>
                  <a:srgbClr val="000000"/>
                </a:solidFill>
                <a:cs typeface="Times New Roman"/>
              </a:rPr>
              <a:t>I go to school at 2</a:t>
            </a:r>
            <a:r>
              <a:rPr lang="en-US" altLang="zh-CN" smtClean="0">
                <a:solidFill>
                  <a:srgbClr val="000000"/>
                </a:solidFill>
                <a:latin typeface="宋体"/>
                <a:cs typeface="Times New Roman"/>
              </a:rPr>
              <a:t>.</a:t>
            </a:r>
            <a:r>
              <a:rPr lang="zh-CN" altLang="zh-CN" u="sng" smtClean="0">
                <a:solidFill>
                  <a:srgbClr val="000000"/>
                </a:solidFill>
                <a:uFill>
                  <a:solidFill>
                    <a:srgbClr val="000000"/>
                  </a:solidFill>
                </a:uFill>
                <a:cs typeface="Times New Roman"/>
              </a:rPr>
              <a:t>　　　</a:t>
            </a:r>
            <a:r>
              <a:rPr lang="en-US" altLang="zh-CN">
                <a:solidFill>
                  <a:srgbClr val="000000"/>
                </a:solidFill>
                <a:ea typeface="黑体"/>
                <a:cs typeface="Times New Roman"/>
              </a:rPr>
              <a:t>         </a:t>
            </a:r>
            <a:r>
              <a:rPr lang="en-US" altLang="zh-CN" smtClean="0">
                <a:solidFill>
                  <a:srgbClr val="000000"/>
                </a:solidFill>
                <a:ea typeface="黑体"/>
                <a:cs typeface="Times New Roman"/>
              </a:rPr>
              <a:t>   </a:t>
            </a:r>
            <a:r>
              <a:rPr lang="en-US" altLang="zh-CN" smtClean="0">
                <a:solidFill>
                  <a:srgbClr val="000000"/>
                </a:solidFill>
                <a:cs typeface="Times New Roman"/>
              </a:rPr>
              <a:t>o’clock</a:t>
            </a:r>
            <a:r>
              <a:rPr lang="en-US" altLang="zh-CN" smtClean="0">
                <a:solidFill>
                  <a:srgbClr val="000000"/>
                </a:solidFill>
                <a:latin typeface="宋体"/>
                <a:cs typeface="Times New Roman"/>
              </a:rPr>
              <a:t>. </a:t>
            </a:r>
          </a:p>
          <a:p>
            <a:pPr hangingPunct="0">
              <a:spcAft>
                <a:spcPts val="0"/>
              </a:spcAft>
              <a:tabLst>
                <a:tab pos="1710690" algn="l"/>
                <a:tab pos="4231005" algn="l"/>
                <a:tab pos="6751320" algn="l"/>
              </a:tabLst>
            </a:pPr>
            <a:endParaRPr lang="en-US" altLang="zh-CN">
              <a:solidFill>
                <a:srgbClr val="000000"/>
              </a:solidFill>
              <a:latin typeface="宋体"/>
              <a:cs typeface="Times New Roman"/>
            </a:endParaRPr>
          </a:p>
          <a:p>
            <a:pPr algn="dist" hangingPunct="0">
              <a:spcAft>
                <a:spcPts val="0"/>
              </a:spcAft>
              <a:tabLst>
                <a:tab pos="1710690" algn="l"/>
                <a:tab pos="4231005" algn="l"/>
                <a:tab pos="6751320" algn="l"/>
              </a:tabLst>
            </a:pPr>
            <a:r>
              <a:rPr lang="en-US" altLang="zh-CN" smtClean="0">
                <a:solidFill>
                  <a:srgbClr val="000000"/>
                </a:solidFill>
                <a:cs typeface="Times New Roman"/>
              </a:rPr>
              <a:t>I have 3</a:t>
            </a:r>
            <a:r>
              <a:rPr lang="en-US" altLang="zh-CN" smtClean="0">
                <a:solidFill>
                  <a:srgbClr val="000000"/>
                </a:solidFill>
                <a:latin typeface="宋体"/>
                <a:cs typeface="Times New Roman"/>
              </a:rPr>
              <a:t>.</a:t>
            </a:r>
            <a:r>
              <a:rPr lang="zh-CN" altLang="zh-CN" u="sng" smtClean="0">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en-US" altLang="zh-CN" smtClean="0">
                <a:solidFill>
                  <a:srgbClr val="000000"/>
                </a:solidFill>
                <a:ea typeface="黑体"/>
                <a:cs typeface="Times New Roman"/>
              </a:rPr>
              <a:t>          </a:t>
            </a:r>
            <a:r>
              <a:rPr lang="en-US" altLang="zh-CN" smtClean="0">
                <a:solidFill>
                  <a:srgbClr val="000000"/>
                </a:solidFill>
                <a:cs typeface="Times New Roman"/>
              </a:rPr>
              <a:t>and PE today</a:t>
            </a:r>
            <a:r>
              <a:rPr lang="en-US" altLang="zh-CN" smtClean="0">
                <a:solidFill>
                  <a:srgbClr val="000000"/>
                </a:solidFill>
                <a:latin typeface="宋体"/>
                <a:cs typeface="Times New Roman"/>
              </a:rPr>
              <a:t>.</a:t>
            </a:r>
            <a:r>
              <a:rPr lang="en-US" altLang="zh-CN" smtClean="0">
                <a:solidFill>
                  <a:srgbClr val="000000"/>
                </a:solidFill>
                <a:cs typeface="Times New Roman"/>
              </a:rPr>
              <a:t>I am good at 4</a:t>
            </a:r>
            <a:r>
              <a:rPr lang="en-US" altLang="zh-CN" smtClean="0">
                <a:solidFill>
                  <a:srgbClr val="000000"/>
                </a:solidFill>
                <a:latin typeface="宋体"/>
                <a:cs typeface="Times New Roman"/>
              </a:rPr>
              <a:t>.</a:t>
            </a:r>
            <a:r>
              <a:rPr lang="zh-CN" altLang="zh-CN" u="sng" smtClean="0">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zh-CN" altLang="zh-CN" u="sng" smtClean="0">
                <a:solidFill>
                  <a:srgbClr val="000000"/>
                </a:solidFill>
                <a:uFill>
                  <a:solidFill>
                    <a:srgbClr val="000000"/>
                  </a:solidFill>
                </a:uFill>
                <a:cs typeface="Times New Roman"/>
              </a:rPr>
              <a:t>　</a:t>
            </a:r>
            <a:r>
              <a:rPr lang="en-US" altLang="zh-CN" u="sng" smtClean="0">
                <a:solidFill>
                  <a:schemeClr val="bg1"/>
                </a:solidFill>
                <a:uFill>
                  <a:solidFill>
                    <a:srgbClr val="000000"/>
                  </a:solidFill>
                </a:uFill>
                <a:cs typeface="Times New Roman"/>
              </a:rPr>
              <a:t>.</a:t>
            </a:r>
            <a:r>
              <a:rPr lang="en-US" altLang="zh-CN" smtClean="0">
                <a:uFill>
                  <a:solidFill>
                    <a:srgbClr val="000000"/>
                  </a:solidFill>
                </a:uFill>
                <a:cs typeface="Times New Roman"/>
              </a:rPr>
              <a:t>               </a:t>
            </a:r>
            <a:r>
              <a:rPr lang="en-US" altLang="zh-CN" smtClean="0">
                <a:solidFill>
                  <a:srgbClr val="000000"/>
                </a:solidFill>
                <a:latin typeface="宋体"/>
                <a:cs typeface="Times New Roman"/>
              </a:rPr>
              <a:t>.</a:t>
            </a:r>
          </a:p>
          <a:p>
            <a:pPr hangingPunct="0">
              <a:spcAft>
                <a:spcPts val="0"/>
              </a:spcAft>
              <a:tabLst>
                <a:tab pos="1710690" algn="l"/>
                <a:tab pos="4231005" algn="l"/>
                <a:tab pos="6751320" algn="l"/>
              </a:tabLst>
            </a:pPr>
            <a:endParaRPr lang="en-US" altLang="zh-CN" smtClean="0">
              <a:solidFill>
                <a:srgbClr val="000000"/>
              </a:solidFill>
              <a:cs typeface="Times New Roman"/>
            </a:endParaRPr>
          </a:p>
          <a:p>
            <a:pPr hangingPunct="0">
              <a:spcAft>
                <a:spcPts val="0"/>
              </a:spcAft>
              <a:tabLst>
                <a:tab pos="1710690" algn="l"/>
                <a:tab pos="4231005" algn="l"/>
                <a:tab pos="6751320" algn="l"/>
              </a:tabLst>
            </a:pPr>
            <a:r>
              <a:rPr lang="en-US" altLang="zh-CN" smtClean="0">
                <a:solidFill>
                  <a:srgbClr val="000000"/>
                </a:solidFill>
                <a:cs typeface="Times New Roman"/>
              </a:rPr>
              <a:t>I can play 5</a:t>
            </a:r>
            <a:r>
              <a:rPr lang="en-US" altLang="zh-CN" smtClean="0">
                <a:solidFill>
                  <a:srgbClr val="000000"/>
                </a:solidFill>
                <a:latin typeface="宋体"/>
                <a:cs typeface="Times New Roman"/>
              </a:rPr>
              <a:t>.</a:t>
            </a:r>
            <a:r>
              <a:rPr lang="zh-CN" altLang="zh-CN" u="sng" smtClean="0">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zh-CN" altLang="zh-CN" u="sng" smtClean="0">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en-US" altLang="zh-CN" u="sng" smtClean="0">
                <a:solidFill>
                  <a:schemeClr val="bg1"/>
                </a:solidFill>
                <a:uFill>
                  <a:solidFill>
                    <a:srgbClr val="000000"/>
                  </a:solidFill>
                </a:uFill>
                <a:cs typeface="Times New Roman"/>
              </a:rPr>
              <a:t>.</a:t>
            </a:r>
            <a:r>
              <a:rPr lang="en-US" altLang="zh-CN">
                <a:solidFill>
                  <a:srgbClr val="000000"/>
                </a:solidFill>
                <a:ea typeface="黑体"/>
                <a:cs typeface="Times New Roman"/>
              </a:rPr>
              <a:t> </a:t>
            </a:r>
            <a:r>
              <a:rPr lang="en-US" altLang="zh-CN" smtClean="0">
                <a:solidFill>
                  <a:srgbClr val="000000"/>
                </a:solidFill>
                <a:ea typeface="黑体"/>
                <a:cs typeface="Times New Roman"/>
              </a:rPr>
              <a:t>           </a:t>
            </a:r>
            <a:r>
              <a:rPr lang="en-US" altLang="zh-CN" smtClean="0">
                <a:solidFill>
                  <a:srgbClr val="000000"/>
                </a:solidFill>
                <a:cs typeface="Times New Roman"/>
              </a:rPr>
              <a:t>well too</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pic>
        <p:nvPicPr>
          <p:cNvPr id="3" name="fs409.jpg" descr="id:2147489326;FounderCES"/>
          <p:cNvPicPr/>
          <p:nvPr/>
        </p:nvPicPr>
        <p:blipFill>
          <a:blip r:embed="rId2"/>
          <a:stretch>
            <a:fillRect/>
          </a:stretch>
        </p:blipFill>
        <p:spPr>
          <a:xfrm>
            <a:off x="4457128" y="2055595"/>
            <a:ext cx="932304" cy="932304"/>
          </a:xfrm>
          <a:prstGeom prst="rect">
            <a:avLst/>
          </a:prstGeom>
        </p:spPr>
      </p:pic>
      <p:pic>
        <p:nvPicPr>
          <p:cNvPr id="4" name="fs410.jpg" descr="id:2147489333;FounderCES"/>
          <p:cNvPicPr/>
          <p:nvPr/>
        </p:nvPicPr>
        <p:blipFill>
          <a:blip r:embed="rId3"/>
          <a:stretch>
            <a:fillRect/>
          </a:stretch>
        </p:blipFill>
        <p:spPr>
          <a:xfrm>
            <a:off x="9425680" y="1916832"/>
            <a:ext cx="936104" cy="936104"/>
          </a:xfrm>
          <a:prstGeom prst="rect">
            <a:avLst/>
          </a:prstGeom>
        </p:spPr>
      </p:pic>
      <p:pic>
        <p:nvPicPr>
          <p:cNvPr id="5" name="fs411.jpg" descr="id:2147489340;FounderCES"/>
          <p:cNvPicPr/>
          <p:nvPr/>
        </p:nvPicPr>
        <p:blipFill>
          <a:blip r:embed="rId4"/>
          <a:stretch>
            <a:fillRect/>
          </a:stretch>
        </p:blipFill>
        <p:spPr>
          <a:xfrm>
            <a:off x="3106869" y="3330491"/>
            <a:ext cx="756089" cy="962605"/>
          </a:xfrm>
          <a:prstGeom prst="rect">
            <a:avLst/>
          </a:prstGeom>
        </p:spPr>
      </p:pic>
      <p:pic>
        <p:nvPicPr>
          <p:cNvPr id="6" name="fs412.jpg" descr="id:2147489347;FounderCES"/>
          <p:cNvPicPr/>
          <p:nvPr/>
        </p:nvPicPr>
        <p:blipFill>
          <a:blip r:embed="rId5"/>
          <a:stretch>
            <a:fillRect/>
          </a:stretch>
        </p:blipFill>
        <p:spPr>
          <a:xfrm>
            <a:off x="10265176" y="3429000"/>
            <a:ext cx="1230630" cy="716280"/>
          </a:xfrm>
          <a:prstGeom prst="rect">
            <a:avLst/>
          </a:prstGeom>
        </p:spPr>
      </p:pic>
      <p:pic>
        <p:nvPicPr>
          <p:cNvPr id="7" name="fs413.jpg" descr="id:2147489354;FounderCES"/>
          <p:cNvPicPr/>
          <p:nvPr/>
        </p:nvPicPr>
        <p:blipFill>
          <a:blip r:embed="rId6"/>
          <a:stretch>
            <a:fillRect/>
          </a:stretch>
        </p:blipFill>
        <p:spPr>
          <a:xfrm>
            <a:off x="4583038" y="4410369"/>
            <a:ext cx="943875" cy="932304"/>
          </a:xfrm>
          <a:prstGeom prst="rect">
            <a:avLst/>
          </a:prstGeom>
        </p:spPr>
      </p:pic>
      <p:sp>
        <p:nvSpPr>
          <p:cNvPr id="8" name="矩形 7"/>
          <p:cNvSpPr/>
          <p:nvPr/>
        </p:nvSpPr>
        <p:spPr>
          <a:xfrm>
            <a:off x="2775081" y="2069901"/>
            <a:ext cx="1681871" cy="523220"/>
          </a:xfrm>
          <a:prstGeom prst="rect">
            <a:avLst/>
          </a:prstGeom>
        </p:spPr>
        <p:txBody>
          <a:bodyPr wrap="none">
            <a:spAutoFit/>
          </a:bodyPr>
          <a:lstStyle/>
          <a:p>
            <a:r>
              <a:rPr lang="en-US" altLang="zh-CN"/>
              <a:t>Thursday</a:t>
            </a:r>
            <a:endParaRPr lang="zh-CN" altLang="en-US"/>
          </a:p>
        </p:txBody>
      </p:sp>
      <p:sp>
        <p:nvSpPr>
          <p:cNvPr id="9" name="矩形 8"/>
          <p:cNvSpPr/>
          <p:nvPr/>
        </p:nvSpPr>
        <p:spPr>
          <a:xfrm>
            <a:off x="8392679" y="2060848"/>
            <a:ext cx="942887" cy="523220"/>
          </a:xfrm>
          <a:prstGeom prst="rect">
            <a:avLst/>
          </a:prstGeom>
        </p:spPr>
        <p:txBody>
          <a:bodyPr wrap="none">
            <a:spAutoFit/>
          </a:bodyPr>
          <a:lstStyle/>
          <a:p>
            <a:r>
              <a:rPr lang="en-US" altLang="zh-CN"/>
              <a:t>eight</a:t>
            </a:r>
            <a:endParaRPr lang="zh-CN" altLang="en-US"/>
          </a:p>
        </p:txBody>
      </p:sp>
      <p:sp>
        <p:nvSpPr>
          <p:cNvPr id="10" name="矩形 9"/>
          <p:cNvSpPr/>
          <p:nvPr/>
        </p:nvSpPr>
        <p:spPr>
          <a:xfrm>
            <a:off x="1824140" y="3409836"/>
            <a:ext cx="1120820" cy="523220"/>
          </a:xfrm>
          <a:prstGeom prst="rect">
            <a:avLst/>
          </a:prstGeom>
        </p:spPr>
        <p:txBody>
          <a:bodyPr wrap="none">
            <a:spAutoFit/>
          </a:bodyPr>
          <a:lstStyle/>
          <a:p>
            <a:r>
              <a:rPr lang="en-US" altLang="zh-CN"/>
              <a:t>Music</a:t>
            </a:r>
            <a:endParaRPr lang="zh-CN" altLang="en-US"/>
          </a:p>
        </p:txBody>
      </p:sp>
      <p:sp>
        <p:nvSpPr>
          <p:cNvPr id="11" name="矩形 10"/>
          <p:cNvSpPr/>
          <p:nvPr/>
        </p:nvSpPr>
        <p:spPr>
          <a:xfrm>
            <a:off x="8365633" y="3347939"/>
            <a:ext cx="1762021" cy="523220"/>
          </a:xfrm>
          <a:prstGeom prst="rect">
            <a:avLst/>
          </a:prstGeom>
        </p:spPr>
        <p:txBody>
          <a:bodyPr wrap="none">
            <a:spAutoFit/>
          </a:bodyPr>
          <a:lstStyle/>
          <a:p>
            <a:r>
              <a:rPr lang="en-US" altLang="zh-CN"/>
              <a:t>swimming</a:t>
            </a:r>
            <a:endParaRPr lang="zh-CN" altLang="en-US"/>
          </a:p>
        </p:txBody>
      </p:sp>
      <p:sp>
        <p:nvSpPr>
          <p:cNvPr id="12" name="矩形 11"/>
          <p:cNvSpPr/>
          <p:nvPr/>
        </p:nvSpPr>
        <p:spPr>
          <a:xfrm>
            <a:off x="2566814" y="4688290"/>
            <a:ext cx="1762021" cy="523220"/>
          </a:xfrm>
          <a:prstGeom prst="rect">
            <a:avLst/>
          </a:prstGeom>
        </p:spPr>
        <p:txBody>
          <a:bodyPr wrap="none">
            <a:spAutoFit/>
          </a:bodyPr>
          <a:lstStyle/>
          <a:p>
            <a:r>
              <a:rPr lang="en-US" altLang="zh-CN"/>
              <a:t>basketball</a:t>
            </a:r>
            <a:endParaRPr lang="zh-CN" altLang="en-US"/>
          </a:p>
        </p:txBody>
      </p:sp>
    </p:spTree>
    <p:extLst>
      <p:ext uri="{BB962C8B-B14F-4D97-AF65-F5344CB8AC3E}">
        <p14:creationId xmlns:p14="http://schemas.microsoft.com/office/powerpoint/2010/main" val="262738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八</a:t>
            </a:r>
            <a:r>
              <a:rPr lang="zh-CN" altLang="zh-CN">
                <a:solidFill>
                  <a:srgbClr val="000000"/>
                </a:solidFill>
                <a:ea typeface="黑体"/>
                <a:cs typeface="Times New Roman"/>
              </a:rPr>
              <a:t>、单项选择。</a:t>
            </a:r>
            <a:r>
              <a:rPr lang="zh-CN" altLang="zh-CN">
                <a:solidFill>
                  <a:srgbClr val="000000"/>
                </a:solidFill>
                <a:cs typeface="Times New Roman"/>
              </a:rPr>
              <a:t>（</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—Do you like skating</a:t>
            </a:r>
            <a:r>
              <a:rPr lang="zh-CN" altLang="zh-CN">
                <a:solidFill>
                  <a:srgbClr val="000000"/>
                </a:solidFill>
                <a:cs typeface="Times New Roman"/>
              </a:rPr>
              <a:t>？</a:t>
            </a:r>
            <a:r>
              <a:rPr lang="en-US" altLang="zh-CN">
                <a:solidFill>
                  <a:srgbClr val="000000"/>
                </a:solidFill>
                <a:cs typeface="Times New Roman"/>
              </a:rPr>
              <a:t> —Yes,I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pPr indent="1710690"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can’t	B</a:t>
            </a:r>
            <a:r>
              <a:rPr lang="en-US" altLang="zh-CN">
                <a:solidFill>
                  <a:srgbClr val="000000"/>
                </a:solidFill>
                <a:latin typeface="宋体"/>
                <a:cs typeface="Times New Roman"/>
              </a:rPr>
              <a:t>.</a:t>
            </a:r>
            <a:r>
              <a:rPr lang="en-US" altLang="zh-CN">
                <a:solidFill>
                  <a:srgbClr val="000000"/>
                </a:solidFill>
                <a:cs typeface="Times New Roman"/>
              </a:rPr>
              <a:t>can	C</a:t>
            </a:r>
            <a:r>
              <a:rPr lang="en-US" altLang="zh-CN">
                <a:solidFill>
                  <a:srgbClr val="000000"/>
                </a:solidFill>
                <a:latin typeface="宋体"/>
                <a:cs typeface="Times New Roman"/>
              </a:rPr>
              <a:t>.</a:t>
            </a:r>
            <a:r>
              <a:rPr lang="en-US" altLang="zh-CN">
                <a:solidFill>
                  <a:srgbClr val="000000"/>
                </a:solidFill>
                <a:cs typeface="Times New Roman"/>
              </a:rPr>
              <a:t>do</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Wang Bing can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sz="1400">
              <a:solidFill>
                <a:srgbClr val="000000"/>
              </a:solidFill>
              <a:cs typeface="Times New Roman"/>
            </a:endParaRPr>
          </a:p>
          <a:p>
            <a:pPr indent="1710690"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swim	B</a:t>
            </a:r>
            <a:r>
              <a:rPr lang="en-US" altLang="zh-CN">
                <a:solidFill>
                  <a:srgbClr val="000000"/>
                </a:solidFill>
                <a:latin typeface="宋体"/>
                <a:cs typeface="Times New Roman"/>
              </a:rPr>
              <a:t>.</a:t>
            </a:r>
            <a:r>
              <a:rPr lang="en-US" altLang="zh-CN">
                <a:solidFill>
                  <a:srgbClr val="000000"/>
                </a:solidFill>
                <a:cs typeface="Times New Roman"/>
              </a:rPr>
              <a:t>swims	</a:t>
            </a:r>
            <a:r>
              <a:rPr lang="en-US" altLang="zh-CN" smtClean="0">
                <a:solidFill>
                  <a:srgbClr val="000000"/>
                </a:solidFill>
                <a:cs typeface="Times New Roman"/>
              </a:rPr>
              <a:t>C</a:t>
            </a:r>
            <a:r>
              <a:rPr lang="en-US" altLang="zh-CN" smtClean="0">
                <a:solidFill>
                  <a:srgbClr val="000000"/>
                </a:solidFill>
                <a:latin typeface="宋体"/>
                <a:cs typeface="Times New Roman"/>
              </a:rPr>
              <a:t>.</a:t>
            </a:r>
            <a:r>
              <a:rPr lang="en-US" altLang="zh-CN" smtClean="0">
                <a:solidFill>
                  <a:srgbClr val="000000"/>
                </a:solidFill>
                <a:cs typeface="Times New Roman"/>
              </a:rPr>
              <a:t>swimming</a:t>
            </a:r>
            <a:endParaRPr lang="en-US"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 your brothers play football</a:t>
            </a:r>
            <a:r>
              <a:rPr lang="zh-CN" altLang="zh-CN">
                <a:solidFill>
                  <a:srgbClr val="000000"/>
                </a:solidFill>
                <a:cs typeface="Times New Roman"/>
              </a:rPr>
              <a:t>？</a:t>
            </a:r>
            <a:r>
              <a:rPr lang="en-US" altLang="zh-CN">
                <a:solidFill>
                  <a:srgbClr val="000000"/>
                </a:solidFill>
                <a:cs typeface="Times New Roman"/>
              </a:rPr>
              <a:t>—No,</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can’t</a:t>
            </a:r>
            <a:r>
              <a:rPr lang="en-US" altLang="zh-CN">
                <a:solidFill>
                  <a:srgbClr val="000000"/>
                </a:solidFill>
                <a:latin typeface="宋体"/>
                <a:cs typeface="Times New Roman"/>
              </a:rPr>
              <a:t>.</a:t>
            </a:r>
            <a:endParaRPr lang="zh-CN" altLang="zh-CN" sz="1400">
              <a:solidFill>
                <a:srgbClr val="000000"/>
              </a:solidFill>
              <a:cs typeface="Times New Roman"/>
            </a:endParaRPr>
          </a:p>
          <a:p>
            <a:pPr indent="1710690"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Can</a:t>
            </a:r>
            <a:r>
              <a:rPr lang="zh-CN" altLang="zh-CN">
                <a:solidFill>
                  <a:srgbClr val="000000"/>
                </a:solidFill>
                <a:cs typeface="Times New Roman"/>
              </a:rPr>
              <a:t>；</a:t>
            </a:r>
            <a:r>
              <a:rPr lang="en-US" altLang="zh-CN">
                <a:solidFill>
                  <a:srgbClr val="000000"/>
                </a:solidFill>
                <a:cs typeface="Times New Roman"/>
              </a:rPr>
              <a:t>he	B</a:t>
            </a:r>
            <a:r>
              <a:rPr lang="en-US" altLang="zh-CN">
                <a:solidFill>
                  <a:srgbClr val="000000"/>
                </a:solidFill>
                <a:latin typeface="宋体"/>
                <a:cs typeface="Times New Roman"/>
              </a:rPr>
              <a:t>.</a:t>
            </a:r>
            <a:r>
              <a:rPr lang="en-US" altLang="zh-CN">
                <a:solidFill>
                  <a:srgbClr val="000000"/>
                </a:solidFill>
                <a:cs typeface="Times New Roman"/>
              </a:rPr>
              <a:t>Do</a:t>
            </a:r>
            <a:r>
              <a:rPr lang="zh-CN" altLang="zh-CN">
                <a:solidFill>
                  <a:srgbClr val="000000"/>
                </a:solidFill>
                <a:cs typeface="Times New Roman"/>
              </a:rPr>
              <a:t>；</a:t>
            </a:r>
            <a:r>
              <a:rPr lang="en-US" altLang="zh-CN">
                <a:solidFill>
                  <a:srgbClr val="000000"/>
                </a:solidFill>
                <a:cs typeface="Times New Roman"/>
              </a:rPr>
              <a:t>they	C</a:t>
            </a:r>
            <a:r>
              <a:rPr lang="en-US" altLang="zh-CN">
                <a:solidFill>
                  <a:srgbClr val="000000"/>
                </a:solidFill>
                <a:latin typeface="宋体"/>
                <a:cs typeface="Times New Roman"/>
              </a:rPr>
              <a:t>.</a:t>
            </a:r>
            <a:r>
              <a:rPr lang="en-US" altLang="zh-CN">
                <a:solidFill>
                  <a:srgbClr val="000000"/>
                </a:solidFill>
                <a:cs typeface="Times New Roman"/>
              </a:rPr>
              <a:t>Can</a:t>
            </a:r>
            <a:r>
              <a:rPr lang="zh-CN" altLang="zh-CN">
                <a:solidFill>
                  <a:srgbClr val="000000"/>
                </a:solidFill>
                <a:cs typeface="Times New Roman"/>
              </a:rPr>
              <a:t>；</a:t>
            </a:r>
            <a:r>
              <a:rPr lang="en-US" altLang="zh-CN">
                <a:solidFill>
                  <a:srgbClr val="000000"/>
                </a:solidFill>
                <a:cs typeface="Times New Roman"/>
              </a:rPr>
              <a:t>they</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Su Hai can swim,</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Su Yang can swim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r>
              <a:rPr lang="zh-CN" altLang="zh-CN">
                <a:solidFill>
                  <a:srgbClr val="000000"/>
                </a:solidFill>
                <a:cs typeface="Times New Roman"/>
              </a:rPr>
              <a:t>　</a:t>
            </a:r>
            <a:endParaRPr lang="zh-CN" altLang="zh-CN" sz="1400">
              <a:solidFill>
                <a:srgbClr val="000000"/>
              </a:solidFill>
              <a:cs typeface="Times New Roman"/>
            </a:endParaRPr>
          </a:p>
          <a:p>
            <a:pPr indent="1710690"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and</a:t>
            </a:r>
            <a:r>
              <a:rPr lang="zh-CN" altLang="zh-CN">
                <a:solidFill>
                  <a:srgbClr val="000000"/>
                </a:solidFill>
                <a:cs typeface="Times New Roman"/>
              </a:rPr>
              <a:t>；</a:t>
            </a:r>
            <a:r>
              <a:rPr lang="en-US" altLang="zh-CN">
                <a:solidFill>
                  <a:srgbClr val="000000"/>
                </a:solidFill>
                <a:cs typeface="Times New Roman"/>
              </a:rPr>
              <a:t>too	B</a:t>
            </a:r>
            <a:r>
              <a:rPr lang="en-US" altLang="zh-CN">
                <a:solidFill>
                  <a:srgbClr val="000000"/>
                </a:solidFill>
                <a:latin typeface="宋体"/>
                <a:cs typeface="Times New Roman"/>
              </a:rPr>
              <a:t>.</a:t>
            </a:r>
            <a:r>
              <a:rPr lang="en-US" altLang="zh-CN">
                <a:solidFill>
                  <a:srgbClr val="000000"/>
                </a:solidFill>
                <a:cs typeface="Times New Roman"/>
              </a:rPr>
              <a:t>but</a:t>
            </a:r>
            <a:r>
              <a:rPr lang="zh-CN" altLang="zh-CN">
                <a:solidFill>
                  <a:srgbClr val="000000"/>
                </a:solidFill>
                <a:cs typeface="Times New Roman"/>
              </a:rPr>
              <a:t>；</a:t>
            </a:r>
            <a:r>
              <a:rPr lang="en-US" altLang="zh-CN">
                <a:solidFill>
                  <a:srgbClr val="000000"/>
                </a:solidFill>
                <a:cs typeface="Times New Roman"/>
              </a:rPr>
              <a:t>too	C</a:t>
            </a:r>
            <a:r>
              <a:rPr lang="en-US" altLang="zh-CN">
                <a:solidFill>
                  <a:srgbClr val="000000"/>
                </a:solidFill>
                <a:latin typeface="宋体"/>
                <a:cs typeface="Times New Roman"/>
              </a:rPr>
              <a:t>.</a:t>
            </a:r>
            <a:r>
              <a:rPr lang="en-US" altLang="zh-CN">
                <a:solidFill>
                  <a:srgbClr val="000000"/>
                </a:solidFill>
                <a:cs typeface="Times New Roman"/>
              </a:rPr>
              <a:t>and</a:t>
            </a:r>
            <a:r>
              <a:rPr lang="zh-CN" altLang="zh-CN">
                <a:solidFill>
                  <a:srgbClr val="000000"/>
                </a:solidFill>
                <a:cs typeface="Times New Roman"/>
              </a:rPr>
              <a:t>；</a:t>
            </a:r>
            <a:r>
              <a:rPr lang="en-US" altLang="zh-CN">
                <a:solidFill>
                  <a:srgbClr val="000000"/>
                </a:solidFill>
                <a:cs typeface="Times New Roman"/>
              </a:rPr>
              <a:t>either</a:t>
            </a:r>
            <a:endParaRPr lang="zh-CN" altLang="zh-CN" sz="1400">
              <a:solidFill>
                <a:srgbClr val="000000"/>
              </a:solidFill>
              <a:cs typeface="Times New Roman"/>
            </a:endParaRPr>
          </a:p>
        </p:txBody>
      </p:sp>
      <p:sp>
        <p:nvSpPr>
          <p:cNvPr id="3" name="矩形 2"/>
          <p:cNvSpPr/>
          <p:nvPr/>
        </p:nvSpPr>
        <p:spPr>
          <a:xfrm>
            <a:off x="910630" y="1484784"/>
            <a:ext cx="444352" cy="523220"/>
          </a:xfrm>
          <a:prstGeom prst="rect">
            <a:avLst/>
          </a:prstGeom>
        </p:spPr>
        <p:txBody>
          <a:bodyPr wrap="none">
            <a:spAutoFit/>
          </a:bodyPr>
          <a:lstStyle/>
          <a:p>
            <a:r>
              <a:rPr lang="en-US" altLang="zh-CN"/>
              <a:t>C</a:t>
            </a:r>
            <a:endParaRPr lang="zh-CN" altLang="en-US"/>
          </a:p>
        </p:txBody>
      </p:sp>
      <p:sp>
        <p:nvSpPr>
          <p:cNvPr id="8" name="矩形 7"/>
          <p:cNvSpPr/>
          <p:nvPr/>
        </p:nvSpPr>
        <p:spPr>
          <a:xfrm>
            <a:off x="957765" y="2810570"/>
            <a:ext cx="444352" cy="523220"/>
          </a:xfrm>
          <a:prstGeom prst="rect">
            <a:avLst/>
          </a:prstGeom>
        </p:spPr>
        <p:txBody>
          <a:bodyPr wrap="none">
            <a:spAutoFit/>
          </a:bodyPr>
          <a:lstStyle/>
          <a:p>
            <a:r>
              <a:rPr lang="en-US" altLang="zh-CN">
                <a:latin typeface="Times New Roman"/>
                <a:ea typeface="宋体"/>
                <a:cs typeface="Times New Roman"/>
              </a:rPr>
              <a:t>A</a:t>
            </a:r>
            <a:endParaRPr lang="zh-CN" altLang="en-US"/>
          </a:p>
        </p:txBody>
      </p:sp>
      <p:sp>
        <p:nvSpPr>
          <p:cNvPr id="9" name="矩形 8"/>
          <p:cNvSpPr/>
          <p:nvPr/>
        </p:nvSpPr>
        <p:spPr>
          <a:xfrm>
            <a:off x="910630" y="4067335"/>
            <a:ext cx="444352" cy="523220"/>
          </a:xfrm>
          <a:prstGeom prst="rect">
            <a:avLst/>
          </a:prstGeom>
        </p:spPr>
        <p:txBody>
          <a:bodyPr wrap="none">
            <a:spAutoFit/>
          </a:bodyPr>
          <a:lstStyle/>
          <a:p>
            <a:r>
              <a:rPr lang="en-US" altLang="zh-CN">
                <a:latin typeface="Times New Roman"/>
                <a:ea typeface="宋体"/>
              </a:rPr>
              <a:t>C</a:t>
            </a:r>
            <a:endParaRPr lang="zh-CN" altLang="en-US"/>
          </a:p>
        </p:txBody>
      </p:sp>
      <p:sp>
        <p:nvSpPr>
          <p:cNvPr id="10" name="矩形 9"/>
          <p:cNvSpPr/>
          <p:nvPr/>
        </p:nvSpPr>
        <p:spPr>
          <a:xfrm>
            <a:off x="910630" y="5363479"/>
            <a:ext cx="444352" cy="523220"/>
          </a:xfrm>
          <a:prstGeom prst="rect">
            <a:avLst/>
          </a:prstGeom>
        </p:spPr>
        <p:txBody>
          <a:bodyPr wrap="none">
            <a:spAutoFit/>
          </a:bodyPr>
          <a:lstStyle/>
          <a:p>
            <a:r>
              <a:rPr lang="en-US" altLang="zh-CN">
                <a:latin typeface="Times New Roman"/>
                <a:ea typeface="宋体"/>
                <a:cs typeface="Times New Roman"/>
              </a:rPr>
              <a:t>A</a:t>
            </a:r>
            <a:endParaRPr lang="zh-CN" altLang="en-US"/>
          </a:p>
        </p:txBody>
      </p:sp>
    </p:spTree>
    <p:extLst>
      <p:ext uri="{BB962C8B-B14F-4D97-AF65-F5344CB8AC3E}">
        <p14:creationId xmlns:p14="http://schemas.microsoft.com/office/powerpoint/2010/main" val="254996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2031325"/>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In ancient</a:t>
            </a:r>
            <a:r>
              <a:rPr lang="zh-CN" altLang="zh-CN">
                <a:solidFill>
                  <a:srgbClr val="000000"/>
                </a:solidFill>
                <a:cs typeface="Times New Roman"/>
              </a:rPr>
              <a:t>（</a:t>
            </a:r>
            <a:r>
              <a:rPr lang="zh-CN" altLang="zh-CN">
                <a:solidFill>
                  <a:srgbClr val="000000"/>
                </a:solidFill>
                <a:ea typeface="楷体"/>
                <a:cs typeface="Times New Roman"/>
              </a:rPr>
              <a:t>古代的</a:t>
            </a:r>
            <a:r>
              <a:rPr lang="zh-CN" altLang="zh-CN">
                <a:solidFill>
                  <a:srgbClr val="000000"/>
                </a:solidFill>
                <a:cs typeface="Times New Roman"/>
              </a:rPr>
              <a:t>）</a:t>
            </a:r>
            <a:r>
              <a:rPr lang="en-US" altLang="zh-CN">
                <a:solidFill>
                  <a:srgbClr val="000000"/>
                </a:solidFill>
                <a:cs typeface="Times New Roman"/>
              </a:rPr>
              <a:t> China,football was called </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r>
              <a:rPr lang="en-US" altLang="zh-CN">
                <a:solidFill>
                  <a:srgbClr val="000000"/>
                </a:solidFill>
                <a:cs typeface="Times New Roman"/>
              </a:rPr>
              <a:t> in </a:t>
            </a:r>
            <a:r>
              <a:rPr lang="en-US" altLang="zh-CN" smtClean="0">
                <a:solidFill>
                  <a:srgbClr val="000000"/>
                </a:solidFill>
                <a:cs typeface="Times New Roman"/>
              </a:rPr>
              <a:t>	Chinese</a:t>
            </a:r>
            <a:r>
              <a:rPr lang="en-US" altLang="zh-CN">
                <a:solidFill>
                  <a:srgbClr val="000000"/>
                </a:solidFill>
                <a:latin typeface="宋体"/>
                <a:cs typeface="Times New Roman"/>
              </a:rPr>
              <a:t>.</a:t>
            </a:r>
            <a:endParaRPr lang="zh-CN" altLang="zh-CN" sz="1400">
              <a:solidFill>
                <a:srgbClr val="000000"/>
              </a:solidFill>
              <a:cs typeface="Times New Roman"/>
            </a:endParaRPr>
          </a:p>
          <a:p>
            <a:pPr indent="1710690"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zh-CN" altLang="zh-CN">
                <a:solidFill>
                  <a:srgbClr val="000000"/>
                </a:solidFill>
                <a:cs typeface="Times New Roman"/>
              </a:rPr>
              <a:t>蹴鞠</a:t>
            </a:r>
            <a:r>
              <a:rPr lang="en-US" altLang="zh-CN">
                <a:solidFill>
                  <a:srgbClr val="000000"/>
                </a:solidFill>
                <a:cs typeface="Times New Roman"/>
              </a:rPr>
              <a:t>	B</a:t>
            </a:r>
            <a:r>
              <a:rPr lang="en-US" altLang="zh-CN">
                <a:solidFill>
                  <a:srgbClr val="000000"/>
                </a:solidFill>
                <a:latin typeface="宋体"/>
                <a:cs typeface="Times New Roman"/>
              </a:rPr>
              <a:t>.</a:t>
            </a:r>
            <a:r>
              <a:rPr lang="zh-CN" altLang="zh-CN">
                <a:solidFill>
                  <a:srgbClr val="000000"/>
                </a:solidFill>
                <a:cs typeface="Times New Roman"/>
              </a:rPr>
              <a:t>纸鸢</a:t>
            </a:r>
            <a:r>
              <a:rPr lang="en-US" altLang="zh-CN">
                <a:solidFill>
                  <a:srgbClr val="000000"/>
                </a:solidFill>
                <a:cs typeface="Times New Roman"/>
              </a:rPr>
              <a:t>	C</a:t>
            </a:r>
            <a:r>
              <a:rPr lang="en-US" altLang="zh-CN">
                <a:solidFill>
                  <a:srgbClr val="000000"/>
                </a:solidFill>
                <a:latin typeface="宋体"/>
                <a:cs typeface="Times New Roman"/>
              </a:rPr>
              <a:t>.</a:t>
            </a:r>
            <a:r>
              <a:rPr lang="zh-CN" altLang="zh-CN" smtClean="0">
                <a:solidFill>
                  <a:srgbClr val="000000"/>
                </a:solidFill>
                <a:cs typeface="Times New Roman"/>
              </a:rPr>
              <a:t>投壶</a:t>
            </a:r>
            <a:endParaRPr lang="zh-CN" altLang="zh-CN" sz="1400">
              <a:solidFill>
                <a:srgbClr val="000000"/>
              </a:solidFill>
              <a:cs typeface="Times New Roman"/>
            </a:endParaRPr>
          </a:p>
        </p:txBody>
      </p:sp>
      <p:sp>
        <p:nvSpPr>
          <p:cNvPr id="5" name="矩形 4"/>
          <p:cNvSpPr/>
          <p:nvPr/>
        </p:nvSpPr>
        <p:spPr>
          <a:xfrm>
            <a:off x="910630" y="1341422"/>
            <a:ext cx="444352" cy="523220"/>
          </a:xfrm>
          <a:prstGeom prst="rect">
            <a:avLst/>
          </a:prstGeom>
        </p:spPr>
        <p:txBody>
          <a:bodyPr wrap="none">
            <a:spAutoFit/>
          </a:bodyPr>
          <a:lstStyle/>
          <a:p>
            <a:r>
              <a:rPr lang="en-US" altLang="zh-CN">
                <a:latin typeface="Times New Roman"/>
                <a:ea typeface="宋体"/>
              </a:rPr>
              <a:t>A</a:t>
            </a:r>
            <a:endParaRPr lang="zh-CN" altLang="en-US"/>
          </a:p>
        </p:txBody>
      </p:sp>
    </p:spTree>
    <p:extLst>
      <p:ext uri="{BB962C8B-B14F-4D97-AF65-F5344CB8AC3E}">
        <p14:creationId xmlns:p14="http://schemas.microsoft.com/office/powerpoint/2010/main" val="3085462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九</a:t>
            </a:r>
            <a:r>
              <a:rPr lang="zh-CN" altLang="zh-CN">
                <a:solidFill>
                  <a:srgbClr val="000000"/>
                </a:solidFill>
                <a:ea typeface="黑体"/>
                <a:cs typeface="Times New Roman"/>
              </a:rPr>
              <a:t>、连词成句。</a:t>
            </a:r>
            <a:r>
              <a:rPr lang="zh-CN" altLang="zh-CN">
                <a:solidFill>
                  <a:srgbClr val="000000"/>
                </a:solidFill>
                <a:cs typeface="Times New Roman"/>
              </a:rPr>
              <a:t>（</a:t>
            </a:r>
            <a:r>
              <a:rPr lang="en-US" altLang="zh-CN">
                <a:solidFill>
                  <a:srgbClr val="000000"/>
                </a:solidFill>
                <a:cs typeface="Times New Roman"/>
              </a:rPr>
              <a:t>8</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playing,like,do,you,ping-pong,Tom </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u="sng">
                <a:solidFill>
                  <a:srgbClr val="FEFEFE"/>
                </a:solidFill>
                <a:uFill>
                  <a:solidFill>
                    <a:srgbClr val="000000"/>
                  </a:solidFill>
                </a:uFill>
                <a:cs typeface="Times New Roman"/>
              </a:rPr>
              <a:t>　　　　　　</a:t>
            </a:r>
            <a:r>
              <a:rPr lang="en-US" altLang="zh-CN" u="sng" smtClean="0">
                <a:solidFill>
                  <a:srgbClr val="FEFEFE"/>
                </a:solidFill>
                <a:uFill>
                  <a:solidFill>
                    <a:srgbClr val="000000"/>
                  </a:solidFill>
                </a:uFill>
                <a:cs typeface="Times New Roman"/>
              </a:rPr>
              <a:t>.____________________________________</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about,yes,I,you,do,what </a:t>
            </a:r>
            <a:r>
              <a:rPr lang="zh-CN" altLang="zh-CN">
                <a:solidFill>
                  <a:srgbClr val="000000"/>
                </a:solidFill>
                <a:cs typeface="Times New Roman"/>
              </a:rPr>
              <a:t>（，</a:t>
            </a:r>
            <a:r>
              <a:rPr lang="en-US" altLang="zh-CN">
                <a:solidFill>
                  <a:srgbClr val="000000"/>
                </a:solidFill>
                <a:latin typeface="宋体"/>
                <a:cs typeface="Times New Roman"/>
              </a:rPr>
              <a:t>.</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u="sng">
                <a:solidFill>
                  <a:srgbClr val="FEFEFE"/>
                </a:solidFill>
                <a:uFill>
                  <a:solidFill>
                    <a:srgbClr val="000000"/>
                  </a:solidFill>
                </a:uFill>
                <a:cs typeface="Times New Roman"/>
              </a:rPr>
              <a:t>　　　　　　</a:t>
            </a:r>
            <a:r>
              <a:rPr lang="en-US" altLang="zh-CN" u="sng" smtClean="0">
                <a:solidFill>
                  <a:srgbClr val="FEFEFE"/>
                </a:solidFill>
                <a:uFill>
                  <a:solidFill>
                    <a:srgbClr val="000000"/>
                  </a:solidFill>
                </a:u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great,it’s,fun </a:t>
            </a:r>
            <a:r>
              <a:rPr lang="zh-CN" altLang="zh-CN">
                <a:solidFill>
                  <a:srgbClr val="000000"/>
                </a:solidFill>
                <a:cs typeface="Times New Roman"/>
              </a:rPr>
              <a:t>（</a:t>
            </a:r>
            <a:r>
              <a:rPr lang="en-US" altLang="zh-CN">
                <a:solidFill>
                  <a:srgbClr val="000000"/>
                </a:solidFill>
                <a:latin typeface="宋体"/>
                <a:cs typeface="Times New Roman"/>
              </a:rPr>
              <a:t>.</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u="sng">
                <a:solidFill>
                  <a:srgbClr val="FEFEFE"/>
                </a:solidFill>
                <a:uFill>
                  <a:solidFill>
                    <a:srgbClr val="000000"/>
                  </a:solidFill>
                </a:uFill>
                <a:cs typeface="Times New Roman"/>
              </a:rPr>
              <a:t>　　　　　</a:t>
            </a:r>
            <a:r>
              <a:rPr lang="en-US" altLang="zh-CN" u="sng" smtClean="0">
                <a:solidFill>
                  <a:srgbClr val="FEFEFE"/>
                </a:solidFill>
                <a:uFill>
                  <a:solidFill>
                    <a:srgbClr val="000000"/>
                  </a:solidFill>
                </a:uFill>
                <a:cs typeface="Times New Roman"/>
              </a:rPr>
              <a:t>——————————————————</a:t>
            </a:r>
            <a:r>
              <a:rPr lang="zh-CN" altLang="zh-CN" u="sng">
                <a:solidFill>
                  <a:srgbClr val="FEFEFE"/>
                </a:solidFill>
                <a:uFill>
                  <a:solidFill>
                    <a:srgbClr val="000000"/>
                  </a:solidFill>
                </a:uFill>
                <a:cs typeface="Times New Roman"/>
              </a:rPr>
              <a:t>　</a:t>
            </a:r>
            <a:r>
              <a:rPr lang="en-US" altLang="zh-CN" u="sng" smtClean="0">
                <a:solidFill>
                  <a:srgbClr val="FEFEFE"/>
                </a:solidFill>
                <a:uFill>
                  <a:solidFill>
                    <a:srgbClr val="000000"/>
                  </a:solidFill>
                </a:u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go,let’s,and,play </a:t>
            </a:r>
            <a:r>
              <a:rPr lang="zh-CN" altLang="zh-CN">
                <a:solidFill>
                  <a:srgbClr val="000000"/>
                </a:solidFill>
                <a:cs typeface="Times New Roman"/>
              </a:rPr>
              <a:t>（</a:t>
            </a:r>
            <a:r>
              <a:rPr lang="en-US" altLang="zh-CN">
                <a:solidFill>
                  <a:srgbClr val="000000"/>
                </a:solidFill>
                <a:latin typeface="宋体"/>
                <a:cs typeface="Times New Roman"/>
              </a:rPr>
              <a:t>.</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u="sng">
                <a:solidFill>
                  <a:srgbClr val="FEFEFE"/>
                </a:solidFill>
                <a:uFill>
                  <a:solidFill>
                    <a:srgbClr val="000000"/>
                  </a:solidFill>
                </a:uFill>
                <a:cs typeface="Times New Roman"/>
              </a:rPr>
              <a:t>　　　　　　</a:t>
            </a:r>
            <a:r>
              <a:rPr lang="en-US" altLang="zh-CN" u="sng" smtClean="0">
                <a:solidFill>
                  <a:srgbClr val="FEFEFE"/>
                </a:solidFill>
                <a:uFill>
                  <a:solidFill>
                    <a:srgbClr val="000000"/>
                  </a:solidFill>
                </a:uFill>
                <a:cs typeface="Times New Roman"/>
              </a:rPr>
              <a:t>——————————————————.</a:t>
            </a:r>
            <a:endParaRPr lang="zh-CN" altLang="zh-CN" sz="1400">
              <a:solidFill>
                <a:srgbClr val="000000"/>
              </a:solidFill>
              <a:cs typeface="Times New Roman"/>
            </a:endParaRPr>
          </a:p>
        </p:txBody>
      </p:sp>
      <p:sp>
        <p:nvSpPr>
          <p:cNvPr id="3" name="矩形 2"/>
          <p:cNvSpPr/>
          <p:nvPr/>
        </p:nvSpPr>
        <p:spPr>
          <a:xfrm>
            <a:off x="478582" y="2060848"/>
            <a:ext cx="5933740" cy="523220"/>
          </a:xfrm>
          <a:prstGeom prst="rect">
            <a:avLst/>
          </a:prstGeom>
        </p:spPr>
        <p:txBody>
          <a:bodyPr wrap="none">
            <a:spAutoFit/>
          </a:bodyPr>
          <a:lstStyle/>
          <a:p>
            <a:r>
              <a:rPr lang="en-US" altLang="zh-CN"/>
              <a:t>Do you like playing ping-pong,Tom</a:t>
            </a:r>
            <a:r>
              <a:rPr lang="zh-CN" altLang="zh-CN"/>
              <a:t>？</a:t>
            </a:r>
            <a:endParaRPr lang="zh-CN" altLang="en-US"/>
          </a:p>
        </p:txBody>
      </p:sp>
      <p:sp>
        <p:nvSpPr>
          <p:cNvPr id="4" name="矩形 3"/>
          <p:cNvSpPr/>
          <p:nvPr/>
        </p:nvSpPr>
        <p:spPr>
          <a:xfrm>
            <a:off x="482978" y="3339062"/>
            <a:ext cx="4413581" cy="523220"/>
          </a:xfrm>
          <a:prstGeom prst="rect">
            <a:avLst/>
          </a:prstGeom>
        </p:spPr>
        <p:txBody>
          <a:bodyPr wrap="none">
            <a:spAutoFit/>
          </a:bodyPr>
          <a:lstStyle/>
          <a:p>
            <a:r>
              <a:rPr lang="en-US" altLang="zh-CN"/>
              <a:t>Yes,I do. What about you</a:t>
            </a:r>
            <a:r>
              <a:rPr lang="zh-CN" altLang="zh-CN"/>
              <a:t>？</a:t>
            </a:r>
          </a:p>
        </p:txBody>
      </p:sp>
      <p:sp>
        <p:nvSpPr>
          <p:cNvPr id="5" name="矩形 4"/>
          <p:cNvSpPr/>
          <p:nvPr/>
        </p:nvSpPr>
        <p:spPr>
          <a:xfrm>
            <a:off x="482978" y="4617276"/>
            <a:ext cx="2271199" cy="523220"/>
          </a:xfrm>
          <a:prstGeom prst="rect">
            <a:avLst/>
          </a:prstGeom>
        </p:spPr>
        <p:txBody>
          <a:bodyPr wrap="none">
            <a:spAutoFit/>
          </a:bodyPr>
          <a:lstStyle/>
          <a:p>
            <a:r>
              <a:rPr lang="en-US" altLang="zh-CN"/>
              <a:t>It’s great fun.</a:t>
            </a:r>
            <a:endParaRPr lang="zh-CN" altLang="zh-CN"/>
          </a:p>
        </p:txBody>
      </p:sp>
      <p:sp>
        <p:nvSpPr>
          <p:cNvPr id="6" name="矩形 5"/>
          <p:cNvSpPr/>
          <p:nvPr/>
        </p:nvSpPr>
        <p:spPr>
          <a:xfrm>
            <a:off x="482978" y="5877272"/>
            <a:ext cx="2886239" cy="523220"/>
          </a:xfrm>
          <a:prstGeom prst="rect">
            <a:avLst/>
          </a:prstGeom>
        </p:spPr>
        <p:txBody>
          <a:bodyPr wrap="none">
            <a:spAutoFit/>
          </a:bodyPr>
          <a:lstStyle/>
          <a:p>
            <a:r>
              <a:rPr lang="en-US" altLang="zh-CN"/>
              <a:t>Let’s go and play.</a:t>
            </a:r>
            <a:endParaRPr lang="zh-CN" altLang="en-US"/>
          </a:p>
        </p:txBody>
      </p:sp>
    </p:spTree>
    <p:extLst>
      <p:ext uri="{BB962C8B-B14F-4D97-AF65-F5344CB8AC3E}">
        <p14:creationId xmlns:p14="http://schemas.microsoft.com/office/powerpoint/2010/main" val="1324575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421928"/>
          </a:xfrm>
        </p:spPr>
        <p:txBody>
          <a:bodyPr/>
          <a:lstStyle/>
          <a:p>
            <a:pPr lvl="0" algn="ctr" hangingPunct="0">
              <a:lnSpc>
                <a:spcPct val="120000"/>
              </a:lnSpc>
              <a:spcAft>
                <a:spcPts val="0"/>
              </a:spcAft>
              <a:tabLst>
                <a:tab pos="1710690" algn="l"/>
                <a:tab pos="4231005" algn="l"/>
                <a:tab pos="6751320" algn="l"/>
              </a:tabLst>
            </a:pPr>
            <a:r>
              <a:rPr lang="zh-CN" altLang="zh-CN" sz="2400" dirty="0">
                <a:solidFill>
                  <a:srgbClr val="00AEEF"/>
                </a:solidFill>
                <a:ea typeface="黑体"/>
                <a:cs typeface="Times New Roman"/>
              </a:rPr>
              <a:t>听力部分</a:t>
            </a:r>
            <a:r>
              <a:rPr lang="zh-CN" altLang="zh-CN" sz="2400" dirty="0">
                <a:solidFill>
                  <a:srgbClr val="00AEEF"/>
                </a:solidFill>
                <a:cs typeface="Times New Roman"/>
              </a:rPr>
              <a:t>（</a:t>
            </a:r>
            <a:r>
              <a:rPr lang="en-US" altLang="zh-CN" sz="2400" dirty="0">
                <a:solidFill>
                  <a:srgbClr val="00AEEF"/>
                </a:solidFill>
                <a:cs typeface="Times New Roman"/>
              </a:rPr>
              <a:t>40</a:t>
            </a:r>
            <a:r>
              <a:rPr lang="zh-CN" altLang="zh-CN" sz="2400" dirty="0">
                <a:solidFill>
                  <a:srgbClr val="00AEEF"/>
                </a:solidFill>
                <a:ea typeface="楷体"/>
                <a:cs typeface="Times New Roman"/>
              </a:rPr>
              <a:t>分</a:t>
            </a:r>
            <a:r>
              <a:rPr lang="zh-CN" altLang="zh-CN" sz="2400" dirty="0">
                <a:solidFill>
                  <a:srgbClr val="00AEEF"/>
                </a:solidFill>
                <a:cs typeface="Times New Roman"/>
              </a:rPr>
              <a:t>）</a:t>
            </a:r>
            <a:endParaRPr lang="zh-CN" altLang="zh-CN" sz="2400" dirty="0">
              <a:solidFill>
                <a:srgbClr val="000000"/>
              </a:solidFill>
              <a:cs typeface="Times New Roman"/>
            </a:endParaRPr>
          </a:p>
          <a:p>
            <a:pPr hangingPunct="0">
              <a:lnSpc>
                <a:spcPct val="120000"/>
              </a:lnSpc>
              <a:spcAft>
                <a:spcPts val="0"/>
              </a:spcAft>
            </a:pPr>
            <a:r>
              <a:rPr lang="zh-CN" altLang="zh-CN" sz="2400" dirty="0" smtClean="0">
                <a:solidFill>
                  <a:srgbClr val="000000"/>
                </a:solidFill>
                <a:ea typeface="黑体"/>
                <a:cs typeface="Times New Roman"/>
              </a:rPr>
              <a:t>一、同学们正在谈论喜欢的运动。听录音</a:t>
            </a:r>
            <a:r>
              <a:rPr lang="zh-CN" altLang="zh-CN" sz="2400" dirty="0" smtClean="0">
                <a:solidFill>
                  <a:srgbClr val="000000"/>
                </a:solidFill>
                <a:cs typeface="Times New Roman"/>
              </a:rPr>
              <a:t>，</a:t>
            </a:r>
            <a:r>
              <a:rPr lang="zh-CN" altLang="zh-CN" sz="2400" dirty="0" smtClean="0">
                <a:solidFill>
                  <a:srgbClr val="000000"/>
                </a:solidFill>
                <a:ea typeface="黑体"/>
                <a:cs typeface="Times New Roman"/>
              </a:rPr>
              <a:t>根据所听内容</a:t>
            </a:r>
            <a:r>
              <a:rPr lang="zh-CN" altLang="zh-CN" sz="2400" dirty="0" smtClean="0">
                <a:solidFill>
                  <a:srgbClr val="000000"/>
                </a:solidFill>
                <a:cs typeface="Times New Roman"/>
              </a:rPr>
              <a:t>，</a:t>
            </a:r>
            <a:r>
              <a:rPr lang="zh-CN" altLang="zh-CN" sz="2400" dirty="0" smtClean="0">
                <a:solidFill>
                  <a:srgbClr val="000000"/>
                </a:solidFill>
                <a:ea typeface="黑体"/>
                <a:cs typeface="Times New Roman"/>
              </a:rPr>
              <a:t>用数字</a:t>
            </a:r>
            <a:r>
              <a:rPr lang="en-US" altLang="zh-CN" sz="2400" dirty="0" smtClean="0">
                <a:solidFill>
                  <a:srgbClr val="000000"/>
                </a:solidFill>
                <a:cs typeface="Times New Roman"/>
              </a:rPr>
              <a:t>1</a:t>
            </a:r>
            <a:r>
              <a:rPr lang="zh-CN" altLang="zh-CN" sz="2400" dirty="0" smtClean="0">
                <a:solidFill>
                  <a:srgbClr val="000000"/>
                </a:solidFill>
                <a:cs typeface="Times New Roman"/>
              </a:rPr>
              <a:t>～</a:t>
            </a:r>
            <a:r>
              <a:rPr lang="en-US" altLang="zh-CN" sz="2400" dirty="0" smtClean="0">
                <a:solidFill>
                  <a:srgbClr val="000000"/>
                </a:solidFill>
                <a:cs typeface="Times New Roman"/>
              </a:rPr>
              <a:t>5</a:t>
            </a:r>
            <a:r>
              <a:rPr lang="zh-CN" altLang="zh-CN" sz="2400" dirty="0" smtClean="0">
                <a:solidFill>
                  <a:srgbClr val="000000"/>
                </a:solidFill>
                <a:ea typeface="黑体"/>
                <a:cs typeface="Times New Roman"/>
              </a:rPr>
              <a:t>给下列图片排序。</a:t>
            </a:r>
            <a:r>
              <a:rPr lang="zh-CN" altLang="zh-CN" sz="2400" dirty="0" smtClean="0">
                <a:solidFill>
                  <a:srgbClr val="000000"/>
                </a:solidFill>
                <a:cs typeface="Times New Roman"/>
              </a:rPr>
              <a:t>（</a:t>
            </a:r>
            <a:r>
              <a:rPr lang="en-US" altLang="zh-CN" sz="2400" dirty="0" smtClean="0">
                <a:solidFill>
                  <a:srgbClr val="000000"/>
                </a:solidFill>
                <a:cs typeface="Times New Roman"/>
              </a:rPr>
              <a:t>5</a:t>
            </a:r>
            <a:r>
              <a:rPr lang="zh-CN" altLang="zh-CN" sz="2400" dirty="0" smtClean="0">
                <a:solidFill>
                  <a:srgbClr val="000000"/>
                </a:solidFill>
                <a:ea typeface="楷体"/>
                <a:cs typeface="Times New Roman"/>
              </a:rPr>
              <a:t>分</a:t>
            </a:r>
            <a:r>
              <a:rPr lang="zh-CN" altLang="zh-CN" sz="2400" dirty="0" smtClean="0">
                <a:solidFill>
                  <a:srgbClr val="000000"/>
                </a:solidFill>
                <a:cs typeface="Times New Roman"/>
              </a:rPr>
              <a:t>）</a:t>
            </a:r>
            <a:endParaRPr lang="en-US" altLang="zh-CN" sz="2400" b="1" dirty="0" smtClean="0">
              <a:solidFill>
                <a:srgbClr val="FF0000"/>
              </a:solidFill>
              <a:cs typeface="Times New Roman"/>
            </a:endParaRPr>
          </a:p>
        </p:txBody>
      </p:sp>
      <p:sp>
        <p:nvSpPr>
          <p:cNvPr id="3" name="内容占位符 1"/>
          <p:cNvSpPr txBox="1">
            <a:spLocks/>
          </p:cNvSpPr>
          <p:nvPr/>
        </p:nvSpPr>
        <p:spPr bwMode="auto">
          <a:xfrm>
            <a:off x="360854" y="3646765"/>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sz="2400" dirty="0" smtClean="0"/>
              <a:t>       </a:t>
            </a:r>
            <a:r>
              <a:rPr lang="zh-CN" altLang="zh-CN" sz="2400" dirty="0" smtClean="0"/>
              <a:t>（　　）</a:t>
            </a:r>
            <a:r>
              <a:rPr lang="en-US" altLang="zh-CN" sz="2400" dirty="0" smtClean="0"/>
              <a:t>         </a:t>
            </a:r>
            <a:r>
              <a:rPr lang="zh-CN" altLang="zh-CN" sz="2400" dirty="0" smtClean="0"/>
              <a:t>（　　）　</a:t>
            </a:r>
            <a:r>
              <a:rPr lang="en-US" altLang="zh-CN" sz="2400" dirty="0" smtClean="0"/>
              <a:t>    </a:t>
            </a:r>
            <a:r>
              <a:rPr lang="zh-CN" altLang="zh-CN" sz="2400" dirty="0" smtClean="0"/>
              <a:t>　</a:t>
            </a:r>
            <a:r>
              <a:rPr lang="en-US" altLang="zh-CN" sz="2400" dirty="0" smtClean="0"/>
              <a:t>     </a:t>
            </a:r>
            <a:r>
              <a:rPr lang="zh-CN" altLang="zh-CN" sz="2400" dirty="0" smtClean="0"/>
              <a:t>（　　）</a:t>
            </a:r>
            <a:r>
              <a:rPr lang="en-US" altLang="zh-CN" sz="2400" dirty="0" smtClean="0"/>
              <a:t>            </a:t>
            </a:r>
            <a:r>
              <a:rPr lang="zh-CN" altLang="zh-CN" sz="2400" dirty="0" smtClean="0"/>
              <a:t>（　　）　</a:t>
            </a:r>
            <a:r>
              <a:rPr lang="en-US" altLang="zh-CN" sz="2400" dirty="0" smtClean="0"/>
              <a:t>    </a:t>
            </a:r>
            <a:r>
              <a:rPr lang="zh-CN" altLang="zh-CN" sz="2400" dirty="0" smtClean="0"/>
              <a:t>（　　）</a:t>
            </a:r>
            <a:endParaRPr lang="zh-CN" altLang="zh-CN" sz="2400" dirty="0"/>
          </a:p>
        </p:txBody>
      </p:sp>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24"/>
          <a:stretch/>
        </p:blipFill>
        <p:spPr bwMode="auto">
          <a:xfrm>
            <a:off x="1120873" y="2118576"/>
            <a:ext cx="5766421" cy="1455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4972"/>
          <a:stretch/>
        </p:blipFill>
        <p:spPr bwMode="auto">
          <a:xfrm>
            <a:off x="7413167" y="2413297"/>
            <a:ext cx="3220934" cy="1161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矩形 5"/>
          <p:cNvSpPr/>
          <p:nvPr/>
        </p:nvSpPr>
        <p:spPr>
          <a:xfrm>
            <a:off x="1414686" y="3781449"/>
            <a:ext cx="338554" cy="461665"/>
          </a:xfrm>
          <a:prstGeom prst="rect">
            <a:avLst/>
          </a:prstGeom>
        </p:spPr>
        <p:txBody>
          <a:bodyPr wrap="none">
            <a:spAutoFit/>
          </a:bodyPr>
          <a:lstStyle/>
          <a:p>
            <a:r>
              <a:rPr lang="en-US" altLang="zh-CN" sz="2400" smtClean="0"/>
              <a:t>5</a:t>
            </a:r>
            <a:endParaRPr lang="zh-CN" altLang="en-US" sz="2400"/>
          </a:p>
        </p:txBody>
      </p:sp>
      <p:sp>
        <p:nvSpPr>
          <p:cNvPr id="7" name="矩形 6"/>
          <p:cNvSpPr/>
          <p:nvPr/>
        </p:nvSpPr>
        <p:spPr>
          <a:xfrm>
            <a:off x="3358902" y="3778600"/>
            <a:ext cx="338554" cy="461665"/>
          </a:xfrm>
          <a:prstGeom prst="rect">
            <a:avLst/>
          </a:prstGeom>
        </p:spPr>
        <p:txBody>
          <a:bodyPr wrap="none">
            <a:spAutoFit/>
          </a:bodyPr>
          <a:lstStyle/>
          <a:p>
            <a:r>
              <a:rPr lang="en-US" altLang="zh-CN" sz="2400" smtClean="0"/>
              <a:t>1</a:t>
            </a:r>
            <a:endParaRPr lang="zh-CN" altLang="en-US" sz="2400"/>
          </a:p>
        </p:txBody>
      </p:sp>
      <p:sp>
        <p:nvSpPr>
          <p:cNvPr id="8" name="矩形 7"/>
          <p:cNvSpPr/>
          <p:nvPr/>
        </p:nvSpPr>
        <p:spPr>
          <a:xfrm>
            <a:off x="5879182" y="3775751"/>
            <a:ext cx="338554" cy="461665"/>
          </a:xfrm>
          <a:prstGeom prst="rect">
            <a:avLst/>
          </a:prstGeom>
        </p:spPr>
        <p:txBody>
          <a:bodyPr wrap="none">
            <a:spAutoFit/>
          </a:bodyPr>
          <a:lstStyle/>
          <a:p>
            <a:r>
              <a:rPr lang="en-US" altLang="zh-CN" sz="2400" smtClean="0"/>
              <a:t>2</a:t>
            </a:r>
            <a:endParaRPr lang="zh-CN" altLang="en-US" sz="2400"/>
          </a:p>
        </p:txBody>
      </p:sp>
      <p:sp>
        <p:nvSpPr>
          <p:cNvPr id="9" name="矩形 8"/>
          <p:cNvSpPr/>
          <p:nvPr/>
        </p:nvSpPr>
        <p:spPr>
          <a:xfrm>
            <a:off x="7967414" y="3775751"/>
            <a:ext cx="338554" cy="461665"/>
          </a:xfrm>
          <a:prstGeom prst="rect">
            <a:avLst/>
          </a:prstGeom>
        </p:spPr>
        <p:txBody>
          <a:bodyPr wrap="none">
            <a:spAutoFit/>
          </a:bodyPr>
          <a:lstStyle/>
          <a:p>
            <a:r>
              <a:rPr lang="en-US" altLang="zh-CN" sz="2400" smtClean="0"/>
              <a:t>4</a:t>
            </a:r>
            <a:endParaRPr lang="zh-CN" altLang="en-US" sz="2400"/>
          </a:p>
        </p:txBody>
      </p:sp>
      <p:sp>
        <p:nvSpPr>
          <p:cNvPr id="10" name="矩形 9"/>
          <p:cNvSpPr/>
          <p:nvPr/>
        </p:nvSpPr>
        <p:spPr>
          <a:xfrm>
            <a:off x="9767614" y="3754973"/>
            <a:ext cx="338554" cy="461665"/>
          </a:xfrm>
          <a:prstGeom prst="rect">
            <a:avLst/>
          </a:prstGeom>
        </p:spPr>
        <p:txBody>
          <a:bodyPr wrap="none">
            <a:spAutoFit/>
          </a:bodyPr>
          <a:lstStyle/>
          <a:p>
            <a:r>
              <a:rPr lang="en-US" altLang="zh-CN" sz="2400" smtClean="0"/>
              <a:t>3</a:t>
            </a:r>
            <a:endParaRPr lang="zh-CN" altLang="en-US" sz="2400"/>
          </a:p>
        </p:txBody>
      </p:sp>
      <p:sp>
        <p:nvSpPr>
          <p:cNvPr id="11" name="内容占位符 1"/>
          <p:cNvSpPr txBox="1">
            <a:spLocks/>
          </p:cNvSpPr>
          <p:nvPr/>
        </p:nvSpPr>
        <p:spPr bwMode="auto">
          <a:xfrm>
            <a:off x="360854" y="4186082"/>
            <a:ext cx="11485848" cy="22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400" b="1" dirty="0" smtClean="0">
                <a:solidFill>
                  <a:srgbClr val="ED028C"/>
                </a:solidFill>
                <a:cs typeface="Times New Roman"/>
              </a:rPr>
              <a:t>1. I’m Tom. I like swimming.</a:t>
            </a:r>
            <a:endParaRPr lang="zh-CN" altLang="zh-CN" sz="2400" dirty="0" smtClean="0">
              <a:solidFill>
                <a:srgbClr val="ED028C"/>
              </a:solidFill>
              <a:cs typeface="Times New Roman"/>
            </a:endParaRPr>
          </a:p>
          <a:p>
            <a:pPr eaLnBrk="1" hangingPunct="0">
              <a:lnSpc>
                <a:spcPct val="120000"/>
              </a:lnSpc>
              <a:spcAft>
                <a:spcPts val="0"/>
              </a:spcAft>
            </a:pPr>
            <a:r>
              <a:rPr lang="en-US" altLang="zh-CN" sz="2400" b="1" dirty="0" smtClean="0">
                <a:solidFill>
                  <a:srgbClr val="ED028C"/>
                </a:solidFill>
                <a:cs typeface="Times New Roman"/>
              </a:rPr>
              <a:t>2. I’m Jack. I like running.</a:t>
            </a:r>
            <a:endParaRPr lang="zh-CN" altLang="zh-CN" sz="2400" dirty="0" smtClean="0">
              <a:solidFill>
                <a:srgbClr val="ED028C"/>
              </a:solidFill>
              <a:cs typeface="Times New Roman"/>
            </a:endParaRPr>
          </a:p>
          <a:p>
            <a:pPr eaLnBrk="1" hangingPunct="0">
              <a:lnSpc>
                <a:spcPct val="120000"/>
              </a:lnSpc>
              <a:spcAft>
                <a:spcPts val="0"/>
              </a:spcAft>
            </a:pPr>
            <a:r>
              <a:rPr lang="en-US" altLang="zh-CN" sz="2400" b="1" dirty="0" smtClean="0">
                <a:solidFill>
                  <a:srgbClr val="ED028C"/>
                </a:solidFill>
                <a:cs typeface="Times New Roman"/>
              </a:rPr>
              <a:t>3. This is Lucy. She is good at playing ping-pong.</a:t>
            </a:r>
            <a:endParaRPr lang="zh-CN" altLang="zh-CN" sz="2400" dirty="0" smtClean="0">
              <a:solidFill>
                <a:srgbClr val="ED028C"/>
              </a:solidFill>
              <a:cs typeface="Times New Roman"/>
            </a:endParaRPr>
          </a:p>
          <a:p>
            <a:pPr eaLnBrk="1" hangingPunct="0">
              <a:lnSpc>
                <a:spcPct val="120000"/>
              </a:lnSpc>
              <a:spcAft>
                <a:spcPts val="0"/>
              </a:spcAft>
            </a:pPr>
            <a:r>
              <a:rPr lang="en-US" altLang="zh-CN" sz="2400" b="1" dirty="0" smtClean="0">
                <a:solidFill>
                  <a:srgbClr val="ED028C"/>
                </a:solidFill>
                <a:cs typeface="Times New Roman"/>
              </a:rPr>
              <a:t>4. Jenny’s sister Lily can play football well.</a:t>
            </a:r>
            <a:endParaRPr lang="zh-CN" altLang="zh-CN" sz="2400" dirty="0" smtClean="0">
              <a:solidFill>
                <a:srgbClr val="ED028C"/>
              </a:solidFill>
              <a:cs typeface="Times New Roman"/>
            </a:endParaRPr>
          </a:p>
          <a:p>
            <a:pPr eaLnBrk="1" hangingPunct="0">
              <a:lnSpc>
                <a:spcPct val="120000"/>
              </a:lnSpc>
              <a:spcAft>
                <a:spcPts val="0"/>
              </a:spcAft>
            </a:pPr>
            <a:r>
              <a:rPr lang="en-US" altLang="zh-CN" sz="2400" b="1" dirty="0" smtClean="0">
                <a:solidFill>
                  <a:srgbClr val="ED028C"/>
                </a:solidFill>
                <a:cs typeface="Times New Roman"/>
              </a:rPr>
              <a:t>5. Mark’s brother likes skipping.</a:t>
            </a:r>
            <a:endParaRPr lang="zh-CN" altLang="zh-CN" sz="2400" dirty="0">
              <a:solidFill>
                <a:srgbClr val="ED028C"/>
              </a:solidFill>
              <a:cs typeface="Times New Roman"/>
            </a:endParaRPr>
          </a:p>
        </p:txBody>
      </p:sp>
    </p:spTree>
    <p:extLst>
      <p:ext uri="{BB962C8B-B14F-4D97-AF65-F5344CB8AC3E}">
        <p14:creationId xmlns:p14="http://schemas.microsoft.com/office/powerpoint/2010/main" val="2522773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1710690" algn="l"/>
                <a:tab pos="4231005" algn="l"/>
                <a:tab pos="6751320" algn="l"/>
              </a:tabLst>
            </a:pPr>
            <a:r>
              <a:rPr lang="en-US" altLang="zh-CN" smtClean="0">
                <a:solidFill>
                  <a:srgbClr val="000000"/>
                </a:solidFill>
                <a:cs typeface="Times New Roman"/>
              </a:rPr>
              <a:t>5</a:t>
            </a:r>
            <a:r>
              <a:rPr lang="en-US" altLang="zh-CN" smtClean="0">
                <a:solidFill>
                  <a:srgbClr val="000000"/>
                </a:solidFill>
                <a:latin typeface="宋体"/>
                <a:cs typeface="Times New Roman"/>
              </a:rPr>
              <a:t>.</a:t>
            </a:r>
            <a:r>
              <a:rPr lang="en-US" altLang="zh-CN" smtClean="0">
                <a:solidFill>
                  <a:srgbClr val="000000"/>
                </a:solidFill>
                <a:cs typeface="Times New Roman"/>
              </a:rPr>
              <a:t>but,I,can’t,play,well </a:t>
            </a:r>
            <a:r>
              <a:rPr lang="zh-CN" altLang="zh-CN">
                <a:solidFill>
                  <a:srgbClr val="000000"/>
                </a:solidFill>
                <a:cs typeface="Times New Roman"/>
              </a:rPr>
              <a:t>（</a:t>
            </a:r>
            <a:r>
              <a:rPr lang="en-US" altLang="zh-CN">
                <a:solidFill>
                  <a:srgbClr val="000000"/>
                </a:solidFill>
                <a:latin typeface="宋体"/>
                <a:cs typeface="Times New Roman"/>
              </a:rPr>
              <a:t>.</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u="sng">
                <a:solidFill>
                  <a:srgbClr val="FEFEFE"/>
                </a:solidFill>
                <a:uFill>
                  <a:solidFill>
                    <a:srgbClr val="000000"/>
                  </a:solidFill>
                </a:uFill>
                <a:cs typeface="Times New Roman"/>
              </a:rPr>
              <a:t>　　　　　　</a:t>
            </a:r>
            <a:r>
              <a:rPr lang="en-US" altLang="zh-CN" u="sng" smtClean="0">
                <a:solidFill>
                  <a:srgbClr val="FEFEFE"/>
                </a:solidFill>
                <a:uFill>
                  <a:solidFill>
                    <a:srgbClr val="000000"/>
                  </a:solidFill>
                </a:uFill>
                <a:cs typeface="Times New Roman"/>
              </a:rPr>
              <a:t>———————————————</a:t>
            </a:r>
            <a:r>
              <a:rPr lang="zh-CN" altLang="en-US" u="sng" smtClean="0">
                <a:solidFill>
                  <a:srgbClr val="FEFEFE"/>
                </a:solidFill>
                <a:uFill>
                  <a:solidFill>
                    <a:srgbClr val="000000"/>
                  </a:solidFill>
                </a:u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6</a:t>
            </a:r>
            <a:r>
              <a:rPr lang="en-US" altLang="zh-CN">
                <a:solidFill>
                  <a:srgbClr val="000000"/>
                </a:solidFill>
                <a:latin typeface="宋体"/>
                <a:cs typeface="Times New Roman"/>
              </a:rPr>
              <a:t>.</a:t>
            </a:r>
            <a:r>
              <a:rPr lang="en-US" altLang="zh-CN">
                <a:solidFill>
                  <a:srgbClr val="000000"/>
                </a:solidFill>
                <a:cs typeface="Times New Roman"/>
              </a:rPr>
              <a:t>go,have,a,Tom </a:t>
            </a:r>
            <a:r>
              <a:rPr lang="zh-CN" altLang="zh-CN">
                <a:solidFill>
                  <a:srgbClr val="000000"/>
                </a:solidFill>
                <a:cs typeface="Times New Roman"/>
              </a:rPr>
              <a:t>（，</a:t>
            </a:r>
            <a:r>
              <a:rPr lang="en-US" altLang="zh-CN">
                <a:solidFill>
                  <a:srgbClr val="000000"/>
                </a:solidFill>
                <a:latin typeface="宋体"/>
                <a:cs typeface="Times New Roman"/>
              </a:rPr>
              <a:t>.</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u="sng">
                <a:solidFill>
                  <a:srgbClr val="FEFEFE"/>
                </a:solidFill>
                <a:uFill>
                  <a:solidFill>
                    <a:srgbClr val="000000"/>
                  </a:solidFill>
                </a:uFill>
                <a:cs typeface="Times New Roman"/>
              </a:rPr>
              <a:t>　　　　　　</a:t>
            </a:r>
            <a:r>
              <a:rPr lang="en-US" altLang="zh-CN" u="sng" smtClean="0">
                <a:solidFill>
                  <a:srgbClr val="FEFEFE"/>
                </a:solidFill>
                <a:uFill>
                  <a:solidFill>
                    <a:srgbClr val="000000"/>
                  </a:solidFill>
                </a:uFill>
                <a:cs typeface="Times New Roman"/>
              </a:rPr>
              <a:t>———————————————</a:t>
            </a:r>
            <a:r>
              <a:rPr lang="zh-CN" altLang="en-US" u="sng" smtClean="0">
                <a:solidFill>
                  <a:srgbClr val="FEFEFE"/>
                </a:solidFill>
                <a:uFill>
                  <a:solidFill>
                    <a:srgbClr val="000000"/>
                  </a:solidFill>
                </a:u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7</a:t>
            </a:r>
            <a:r>
              <a:rPr lang="en-US" altLang="zh-CN">
                <a:solidFill>
                  <a:srgbClr val="000000"/>
                </a:solidFill>
                <a:latin typeface="宋体"/>
                <a:cs typeface="Times New Roman"/>
              </a:rPr>
              <a:t>.</a:t>
            </a:r>
            <a:r>
              <a:rPr lang="en-US" altLang="zh-CN">
                <a:solidFill>
                  <a:srgbClr val="000000"/>
                </a:solidFill>
                <a:cs typeface="Times New Roman"/>
              </a:rPr>
              <a:t>thank,OK,you </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u="sng">
                <a:solidFill>
                  <a:srgbClr val="FEFEFE"/>
                </a:solidFill>
                <a:uFill>
                  <a:solidFill>
                    <a:srgbClr val="000000"/>
                  </a:solidFill>
                </a:uFill>
                <a:cs typeface="Times New Roman"/>
              </a:rPr>
              <a:t>　　　　　　</a:t>
            </a:r>
            <a:r>
              <a:rPr lang="en-US" altLang="zh-CN" u="sng" smtClean="0">
                <a:solidFill>
                  <a:srgbClr val="FEFEFE"/>
                </a:solidFill>
                <a:uFill>
                  <a:solidFill>
                    <a:srgbClr val="000000"/>
                  </a:solidFill>
                </a:uFill>
                <a:cs typeface="Times New Roman"/>
              </a:rPr>
              <a:t>———————————————</a:t>
            </a:r>
            <a:r>
              <a:rPr lang="zh-CN" altLang="en-US" u="sng" smtClean="0">
                <a:solidFill>
                  <a:srgbClr val="FEFEFE"/>
                </a:solidFill>
                <a:uFill>
                  <a:solidFill>
                    <a:srgbClr val="000000"/>
                  </a:solidFill>
                </a:u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a:solidFill>
                  <a:srgbClr val="000000"/>
                </a:solidFill>
                <a:cs typeface="Times New Roman"/>
              </a:rPr>
              <a:t>8</a:t>
            </a:r>
            <a:r>
              <a:rPr lang="en-US" altLang="zh-CN">
                <a:solidFill>
                  <a:srgbClr val="000000"/>
                </a:solidFill>
                <a:latin typeface="宋体"/>
                <a:cs typeface="Times New Roman"/>
              </a:rPr>
              <a:t>.</a:t>
            </a:r>
            <a:r>
              <a:rPr lang="en-US" altLang="zh-CN">
                <a:solidFill>
                  <a:srgbClr val="000000"/>
                </a:solidFill>
                <a:cs typeface="Times New Roman"/>
              </a:rPr>
              <a:t>so,play,you,can,well,now </a:t>
            </a:r>
            <a:r>
              <a:rPr lang="zh-CN" altLang="zh-CN">
                <a:solidFill>
                  <a:srgbClr val="000000"/>
                </a:solidFill>
                <a:cs typeface="Times New Roman"/>
              </a:rPr>
              <a:t>（</a:t>
            </a:r>
            <a:r>
              <a:rPr lang="en-US" altLang="zh-CN">
                <a:solidFill>
                  <a:srgbClr val="000000"/>
                </a:solidFill>
                <a:latin typeface="宋体"/>
                <a:cs typeface="Times New Roman"/>
              </a:rPr>
              <a:t>.</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u="sng">
                <a:solidFill>
                  <a:srgbClr val="FEFEFE"/>
                </a:solidFill>
                <a:uFill>
                  <a:solidFill>
                    <a:srgbClr val="000000"/>
                  </a:solidFill>
                </a:uFill>
                <a:cs typeface="Times New Roman"/>
              </a:rPr>
              <a:t>　　　　　　</a:t>
            </a:r>
            <a:r>
              <a:rPr lang="en-US" altLang="zh-CN" u="sng" smtClean="0">
                <a:solidFill>
                  <a:srgbClr val="FEFEFE"/>
                </a:solidFill>
                <a:uFill>
                  <a:solidFill>
                    <a:srgbClr val="000000"/>
                  </a:solidFill>
                </a:uFill>
                <a:cs typeface="Times New Roman"/>
              </a:rPr>
              <a:t>———————————————</a:t>
            </a:r>
            <a:r>
              <a:rPr lang="zh-CN" altLang="en-US" u="sng" smtClean="0">
                <a:solidFill>
                  <a:srgbClr val="FEFEFE"/>
                </a:solidFill>
                <a:uFill>
                  <a:solidFill>
                    <a:srgbClr val="000000"/>
                  </a:solidFill>
                </a:uFill>
                <a:cs typeface="Times New Roman"/>
              </a:rPr>
              <a:t>。</a:t>
            </a:r>
            <a:endParaRPr lang="zh-CN" altLang="zh-CN" sz="1400">
              <a:solidFill>
                <a:srgbClr val="000000"/>
              </a:solidFill>
              <a:cs typeface="Times New Roman"/>
            </a:endParaRPr>
          </a:p>
        </p:txBody>
      </p:sp>
      <p:sp>
        <p:nvSpPr>
          <p:cNvPr id="3" name="矩形 2"/>
          <p:cNvSpPr/>
          <p:nvPr/>
        </p:nvSpPr>
        <p:spPr>
          <a:xfrm>
            <a:off x="478582" y="1412776"/>
            <a:ext cx="3387466" cy="523220"/>
          </a:xfrm>
          <a:prstGeom prst="rect">
            <a:avLst/>
          </a:prstGeom>
        </p:spPr>
        <p:txBody>
          <a:bodyPr wrap="none">
            <a:spAutoFit/>
          </a:bodyPr>
          <a:lstStyle/>
          <a:p>
            <a:r>
              <a:rPr lang="en-US" altLang="zh-CN"/>
              <a:t>But I can’t play well.</a:t>
            </a:r>
            <a:endParaRPr lang="zh-CN" altLang="en-US"/>
          </a:p>
        </p:txBody>
      </p:sp>
      <p:sp>
        <p:nvSpPr>
          <p:cNvPr id="4" name="矩形 3"/>
          <p:cNvSpPr/>
          <p:nvPr/>
        </p:nvSpPr>
        <p:spPr>
          <a:xfrm>
            <a:off x="483268" y="2689756"/>
            <a:ext cx="2564228" cy="523220"/>
          </a:xfrm>
          <a:prstGeom prst="rect">
            <a:avLst/>
          </a:prstGeom>
        </p:spPr>
        <p:txBody>
          <a:bodyPr wrap="none">
            <a:spAutoFit/>
          </a:bodyPr>
          <a:lstStyle/>
          <a:p>
            <a:r>
              <a:rPr lang="en-US" altLang="zh-CN"/>
              <a:t>Have a go,Tom.</a:t>
            </a:r>
            <a:endParaRPr lang="zh-CN" altLang="en-US"/>
          </a:p>
        </p:txBody>
      </p:sp>
      <p:sp>
        <p:nvSpPr>
          <p:cNvPr id="5" name="矩形 4"/>
          <p:cNvSpPr/>
          <p:nvPr/>
        </p:nvSpPr>
        <p:spPr>
          <a:xfrm>
            <a:off x="483268" y="4005064"/>
            <a:ext cx="2832827" cy="523220"/>
          </a:xfrm>
          <a:prstGeom prst="rect">
            <a:avLst/>
          </a:prstGeom>
        </p:spPr>
        <p:txBody>
          <a:bodyPr wrap="none">
            <a:spAutoFit/>
          </a:bodyPr>
          <a:lstStyle/>
          <a:p>
            <a:r>
              <a:rPr lang="en-US" altLang="zh-CN"/>
              <a:t> OK,thank you</a:t>
            </a:r>
            <a:r>
              <a:rPr lang="zh-CN" altLang="zh-CN"/>
              <a:t>！</a:t>
            </a:r>
            <a:endParaRPr lang="zh-CN" altLang="en-US"/>
          </a:p>
        </p:txBody>
      </p:sp>
      <p:sp>
        <p:nvSpPr>
          <p:cNvPr id="6" name="矩形 5"/>
          <p:cNvSpPr/>
          <p:nvPr/>
        </p:nvSpPr>
        <p:spPr>
          <a:xfrm>
            <a:off x="478582" y="5247130"/>
            <a:ext cx="4076437" cy="523220"/>
          </a:xfrm>
          <a:prstGeom prst="rect">
            <a:avLst/>
          </a:prstGeom>
        </p:spPr>
        <p:txBody>
          <a:bodyPr wrap="none">
            <a:spAutoFit/>
          </a:bodyPr>
          <a:lstStyle/>
          <a:p>
            <a:r>
              <a:rPr lang="en-US" altLang="zh-CN"/>
              <a:t>You can play so well now.</a:t>
            </a:r>
            <a:endParaRPr lang="zh-CN" altLang="zh-CN"/>
          </a:p>
        </p:txBody>
      </p:sp>
    </p:spTree>
    <p:extLst>
      <p:ext uri="{BB962C8B-B14F-4D97-AF65-F5344CB8AC3E}">
        <p14:creationId xmlns:p14="http://schemas.microsoft.com/office/powerpoint/2010/main" val="1872482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04993"/>
            <a:ext cx="11485848" cy="5504327"/>
          </a:xfrm>
        </p:spPr>
        <p:txBody>
          <a:bodyPr/>
          <a:lstStyle/>
          <a:p>
            <a:pPr hangingPunct="0">
              <a:spcAft>
                <a:spcPts val="0"/>
              </a:spcAft>
              <a:tabLst>
                <a:tab pos="1710690" algn="l"/>
                <a:tab pos="4231005" algn="l"/>
                <a:tab pos="6751320" algn="l"/>
              </a:tabLst>
            </a:pPr>
            <a:r>
              <a:rPr lang="zh-CN" altLang="zh-CN" dirty="0" smtClean="0">
                <a:solidFill>
                  <a:srgbClr val="000000"/>
                </a:solidFill>
                <a:ea typeface="黑体"/>
                <a:cs typeface="Times New Roman"/>
              </a:rPr>
              <a:t>十</a:t>
            </a:r>
            <a:r>
              <a:rPr lang="zh-CN" altLang="zh-CN" dirty="0">
                <a:solidFill>
                  <a:srgbClr val="000000"/>
                </a:solidFill>
                <a:ea typeface="黑体"/>
                <a:cs typeface="Times New Roman"/>
              </a:rPr>
              <a:t>、</a:t>
            </a:r>
            <a:r>
              <a:rPr lang="en-US" altLang="zh-CN" dirty="0">
                <a:solidFill>
                  <a:srgbClr val="000000"/>
                </a:solidFill>
                <a:cs typeface="Times New Roman"/>
              </a:rPr>
              <a:t>Wang</a:t>
            </a:r>
            <a:r>
              <a:rPr lang="en-US" altLang="zh-CN" dirty="0">
                <a:solidFill>
                  <a:srgbClr val="000000"/>
                </a:solidFill>
                <a:ea typeface="黑体"/>
                <a:cs typeface="Times New Roman"/>
              </a:rPr>
              <a:t> </a:t>
            </a:r>
            <a:r>
              <a:rPr lang="en-US" altLang="zh-CN" dirty="0">
                <a:solidFill>
                  <a:srgbClr val="000000"/>
                </a:solidFill>
                <a:cs typeface="Times New Roman"/>
              </a:rPr>
              <a:t>Bing</a:t>
            </a:r>
            <a:r>
              <a:rPr lang="zh-CN" altLang="zh-CN" dirty="0">
                <a:solidFill>
                  <a:srgbClr val="000000"/>
                </a:solidFill>
                <a:ea typeface="黑体"/>
                <a:cs typeface="Times New Roman"/>
              </a:rPr>
              <a:t>正在向朋友们介绍他的网友</a:t>
            </a:r>
            <a:r>
              <a:rPr lang="en-US" altLang="zh-CN" dirty="0">
                <a:solidFill>
                  <a:srgbClr val="000000"/>
                </a:solidFill>
                <a:cs typeface="Times New Roman"/>
              </a:rPr>
              <a:t>Peter</a:t>
            </a:r>
            <a:r>
              <a:rPr lang="zh-CN" altLang="zh-CN" dirty="0">
                <a:solidFill>
                  <a:srgbClr val="000000"/>
                </a:solidFill>
                <a:ea typeface="黑体"/>
                <a:cs typeface="Times New Roman"/>
              </a:rPr>
              <a:t>。从方框中选择合适的单词</a:t>
            </a:r>
            <a:r>
              <a:rPr lang="zh-CN" altLang="zh-CN" dirty="0">
                <a:solidFill>
                  <a:srgbClr val="000000"/>
                </a:solidFill>
                <a:cs typeface="Times New Roman"/>
              </a:rPr>
              <a:t>，</a:t>
            </a:r>
            <a:r>
              <a:rPr lang="zh-CN" altLang="zh-CN" dirty="0">
                <a:solidFill>
                  <a:srgbClr val="000000"/>
                </a:solidFill>
                <a:ea typeface="黑体"/>
                <a:cs typeface="Times New Roman"/>
              </a:rPr>
              <a:t>补全短文。</a:t>
            </a:r>
            <a:r>
              <a:rPr lang="zh-CN" altLang="zh-CN" dirty="0">
                <a:solidFill>
                  <a:srgbClr val="000000"/>
                </a:solidFill>
                <a:cs typeface="Times New Roman"/>
              </a:rPr>
              <a:t>（</a:t>
            </a:r>
            <a:r>
              <a:rPr lang="zh-CN" altLang="zh-CN" dirty="0">
                <a:solidFill>
                  <a:srgbClr val="000000"/>
                </a:solidFill>
                <a:ea typeface="楷体"/>
                <a:cs typeface="Times New Roman"/>
              </a:rPr>
              <a:t>有一项多余</a:t>
            </a:r>
            <a:r>
              <a:rPr lang="zh-CN" altLang="zh-CN" dirty="0">
                <a:solidFill>
                  <a:srgbClr val="000000"/>
                </a:solidFill>
                <a:cs typeface="Times New Roman"/>
              </a:rPr>
              <a:t>）（</a:t>
            </a:r>
            <a:r>
              <a:rPr lang="en-US" altLang="zh-CN" dirty="0">
                <a:solidFill>
                  <a:srgbClr val="000000"/>
                </a:solidFill>
                <a:cs typeface="Times New Roman"/>
              </a:rPr>
              <a:t>10</a:t>
            </a:r>
            <a:r>
              <a:rPr lang="zh-CN" altLang="zh-CN" dirty="0">
                <a:solidFill>
                  <a:srgbClr val="000000"/>
                </a:solidFill>
                <a:ea typeface="楷体"/>
                <a:cs typeface="Times New Roman"/>
              </a:rPr>
              <a:t>分</a:t>
            </a:r>
            <a:r>
              <a:rPr lang="zh-CN" altLang="zh-CN" dirty="0">
                <a:solidFill>
                  <a:srgbClr val="000000"/>
                </a:solidFill>
                <a:cs typeface="Times New Roman"/>
              </a:rPr>
              <a:t>）</a:t>
            </a:r>
            <a:endParaRPr lang="zh-CN" altLang="zh-CN" sz="1400" dirty="0">
              <a:solidFill>
                <a:srgbClr val="000000"/>
              </a:solidFill>
              <a:cs typeface="Times New Roman"/>
            </a:endParaRPr>
          </a:p>
          <a:p>
            <a:pPr algn="ctr" hangingPunct="0">
              <a:spcAft>
                <a:spcPts val="0"/>
              </a:spcAft>
              <a:tabLst>
                <a:tab pos="1710690" algn="l"/>
                <a:tab pos="4231005" algn="l"/>
                <a:tab pos="6751320" algn="l"/>
              </a:tabLst>
            </a:pPr>
            <a:r>
              <a:rPr lang="en-US" altLang="zh-CN" sz="1400" dirty="0">
                <a:solidFill>
                  <a:srgbClr val="000000"/>
                </a:solidFill>
                <a:cs typeface="Times New Roman"/>
              </a:rPr>
              <a:t> </a:t>
            </a:r>
            <a:endParaRPr lang="zh-CN" altLang="zh-CN" sz="1400" dirty="0">
              <a:solidFill>
                <a:srgbClr val="000000"/>
              </a:solidFill>
              <a:cs typeface="Times New Roman"/>
            </a:endParaRPr>
          </a:p>
          <a:p>
            <a:endParaRPr lang="en-US" altLang="zh-CN" dirty="0" smtClean="0">
              <a:solidFill>
                <a:srgbClr val="000000"/>
              </a:solidFill>
            </a:endParaRPr>
          </a:p>
          <a:p>
            <a:pPr indent="717550" algn="dist"/>
            <a:r>
              <a:rPr lang="en-US" altLang="zh-CN" dirty="0" smtClean="0">
                <a:solidFill>
                  <a:srgbClr val="000000"/>
                </a:solidFill>
              </a:rPr>
              <a:t>Peter </a:t>
            </a:r>
            <a:r>
              <a:rPr lang="en-US" altLang="zh-CN" dirty="0">
                <a:solidFill>
                  <a:srgbClr val="000000"/>
                </a:solidFill>
              </a:rPr>
              <a:t>is an English </a:t>
            </a:r>
            <a:r>
              <a:rPr lang="en-US" altLang="zh-CN" dirty="0" err="1">
                <a:solidFill>
                  <a:srgbClr val="000000"/>
                </a:solidFill>
              </a:rPr>
              <a:t>boy</a:t>
            </a:r>
            <a:r>
              <a:rPr lang="en-US" altLang="zh-CN" dirty="0" err="1">
                <a:solidFill>
                  <a:srgbClr val="000000"/>
                </a:solidFill>
                <a:latin typeface="宋体"/>
                <a:cs typeface="Times New Roman"/>
              </a:rPr>
              <a:t>.</a:t>
            </a:r>
            <a:r>
              <a:rPr lang="en-US" altLang="zh-CN" dirty="0" err="1">
                <a:solidFill>
                  <a:srgbClr val="000000"/>
                </a:solidFill>
              </a:rPr>
              <a:t>He</a:t>
            </a:r>
            <a:r>
              <a:rPr lang="en-US" altLang="zh-CN" dirty="0">
                <a:solidFill>
                  <a:srgbClr val="000000"/>
                </a:solidFill>
              </a:rPr>
              <a:t> is 1</a:t>
            </a:r>
            <a:r>
              <a:rPr lang="en-US" altLang="zh-CN" dirty="0">
                <a:solidFill>
                  <a:srgbClr val="000000"/>
                </a:solidFill>
                <a:latin typeface="宋体"/>
                <a:cs typeface="Times New Roman"/>
              </a:rPr>
              <a:t>.</a:t>
            </a:r>
            <a:r>
              <a:rPr lang="zh-CN" altLang="zh-CN" u="sng" dirty="0">
                <a:solidFill>
                  <a:srgbClr val="000000"/>
                </a:solidFill>
                <a:uFill>
                  <a:solidFill>
                    <a:srgbClr val="000000"/>
                  </a:solidFill>
                </a:uFill>
                <a:cs typeface="Times New Roman"/>
              </a:rPr>
              <a:t>　　　　</a:t>
            </a:r>
            <a:r>
              <a:rPr lang="en-US" altLang="zh-CN" dirty="0">
                <a:solidFill>
                  <a:srgbClr val="000000"/>
                </a:solidFill>
              </a:rPr>
              <a:t>years </a:t>
            </a:r>
            <a:r>
              <a:rPr lang="en-US" altLang="zh-CN" dirty="0" err="1">
                <a:solidFill>
                  <a:srgbClr val="000000"/>
                </a:solidFill>
              </a:rPr>
              <a:t>old</a:t>
            </a:r>
            <a:r>
              <a:rPr lang="en-US" altLang="zh-CN" dirty="0" err="1">
                <a:solidFill>
                  <a:srgbClr val="000000"/>
                </a:solidFill>
                <a:latin typeface="宋体"/>
                <a:cs typeface="Times New Roman"/>
              </a:rPr>
              <a:t>.</a:t>
            </a:r>
            <a:r>
              <a:rPr lang="en-US" altLang="zh-CN" dirty="0" err="1">
                <a:solidFill>
                  <a:srgbClr val="000000"/>
                </a:solidFill>
              </a:rPr>
              <a:t>Now</a:t>
            </a:r>
            <a:r>
              <a:rPr lang="en-US" altLang="zh-CN" dirty="0">
                <a:solidFill>
                  <a:srgbClr val="000000"/>
                </a:solidFill>
              </a:rPr>
              <a:t> he is a fourth-grade student in </a:t>
            </a:r>
            <a:r>
              <a:rPr lang="en-US" altLang="zh-CN" dirty="0" err="1">
                <a:solidFill>
                  <a:srgbClr val="000000"/>
                </a:solidFill>
              </a:rPr>
              <a:t>Nanjing,because</a:t>
            </a:r>
            <a:r>
              <a:rPr lang="en-US" altLang="zh-CN" dirty="0">
                <a:solidFill>
                  <a:srgbClr val="000000"/>
                </a:solidFill>
              </a:rPr>
              <a:t> his parents work </a:t>
            </a:r>
            <a:r>
              <a:rPr lang="en-US" altLang="zh-CN" dirty="0" err="1">
                <a:solidFill>
                  <a:srgbClr val="000000"/>
                </a:solidFill>
              </a:rPr>
              <a:t>here</a:t>
            </a:r>
            <a:r>
              <a:rPr lang="en-US" altLang="zh-CN" dirty="0" err="1">
                <a:solidFill>
                  <a:srgbClr val="000000"/>
                </a:solidFill>
                <a:latin typeface="宋体"/>
                <a:cs typeface="Times New Roman"/>
              </a:rPr>
              <a:t>.</a:t>
            </a:r>
            <a:r>
              <a:rPr lang="en-US" altLang="zh-CN" dirty="0" err="1">
                <a:solidFill>
                  <a:srgbClr val="000000"/>
                </a:solidFill>
              </a:rPr>
              <a:t>Peter’s</a:t>
            </a:r>
            <a:r>
              <a:rPr lang="en-US" altLang="zh-CN" dirty="0">
                <a:solidFill>
                  <a:srgbClr val="000000"/>
                </a:solidFill>
              </a:rPr>
              <a:t> father knows </a:t>
            </a:r>
            <a:endParaRPr lang="en-US" altLang="zh-CN" dirty="0" smtClean="0">
              <a:solidFill>
                <a:srgbClr val="000000"/>
              </a:solidFill>
            </a:endParaRPr>
          </a:p>
          <a:p>
            <a:r>
              <a:rPr lang="en-US" altLang="zh-CN" dirty="0" smtClean="0">
                <a:solidFill>
                  <a:srgbClr val="000000"/>
                </a:solidFill>
              </a:rPr>
              <a:t>2</a:t>
            </a:r>
            <a:r>
              <a:rPr lang="en-US" altLang="zh-CN" dirty="0">
                <a:solidFill>
                  <a:srgbClr val="000000"/>
                </a:solidFill>
                <a:latin typeface="宋体"/>
                <a:cs typeface="Times New Roman"/>
              </a:rPr>
              <a:t>.</a:t>
            </a:r>
            <a:r>
              <a:rPr lang="zh-CN" altLang="zh-CN" u="sng" dirty="0">
                <a:solidFill>
                  <a:srgbClr val="000000"/>
                </a:solidFill>
                <a:uFill>
                  <a:solidFill>
                    <a:srgbClr val="000000"/>
                  </a:solidFill>
                </a:uFill>
                <a:cs typeface="Times New Roman"/>
              </a:rPr>
              <a:t>　　　　</a:t>
            </a:r>
            <a:r>
              <a:rPr lang="en-US" altLang="zh-CN" dirty="0" err="1">
                <a:solidFill>
                  <a:srgbClr val="000000"/>
                </a:solidFill>
              </a:rPr>
              <a:t>well,and</a:t>
            </a:r>
            <a:r>
              <a:rPr lang="en-US" altLang="zh-CN" dirty="0">
                <a:solidFill>
                  <a:srgbClr val="000000"/>
                </a:solidFill>
              </a:rPr>
              <a:t> he is a teacher in a 3</a:t>
            </a:r>
            <a:r>
              <a:rPr lang="en-US" altLang="zh-CN" dirty="0">
                <a:solidFill>
                  <a:srgbClr val="000000"/>
                </a:solidFill>
                <a:latin typeface="宋体"/>
                <a:cs typeface="Times New Roman"/>
              </a:rPr>
              <a:t>.</a:t>
            </a:r>
            <a:r>
              <a:rPr lang="zh-CN" altLang="zh-CN" u="sng" dirty="0">
                <a:solidFill>
                  <a:srgbClr val="000000"/>
                </a:solidFill>
                <a:uFill>
                  <a:solidFill>
                    <a:srgbClr val="000000"/>
                  </a:solidFill>
                </a:uFill>
                <a:cs typeface="Times New Roman"/>
              </a:rPr>
              <a:t>　　　　</a:t>
            </a:r>
            <a:r>
              <a:rPr lang="en-US" altLang="zh-CN" dirty="0" err="1">
                <a:solidFill>
                  <a:srgbClr val="000000"/>
                </a:solidFill>
              </a:rPr>
              <a:t>here</a:t>
            </a:r>
            <a:r>
              <a:rPr lang="en-US" altLang="zh-CN" dirty="0" err="1">
                <a:solidFill>
                  <a:srgbClr val="000000"/>
                </a:solidFill>
                <a:latin typeface="宋体"/>
                <a:cs typeface="Times New Roman"/>
              </a:rPr>
              <a:t>.</a:t>
            </a:r>
            <a:r>
              <a:rPr lang="en-US" altLang="zh-CN" dirty="0" err="1">
                <a:solidFill>
                  <a:srgbClr val="000000"/>
                </a:solidFill>
              </a:rPr>
              <a:t>He</a:t>
            </a:r>
            <a:r>
              <a:rPr lang="en-US" altLang="zh-CN" dirty="0">
                <a:solidFill>
                  <a:srgbClr val="000000"/>
                </a:solidFill>
              </a:rPr>
              <a:t> likes walking after </a:t>
            </a:r>
            <a:r>
              <a:rPr lang="en-US" altLang="zh-CN" dirty="0" err="1">
                <a:solidFill>
                  <a:srgbClr val="000000"/>
                </a:solidFill>
              </a:rPr>
              <a:t>dinner</a:t>
            </a:r>
            <a:r>
              <a:rPr lang="en-US" altLang="zh-CN" dirty="0" err="1">
                <a:solidFill>
                  <a:srgbClr val="000000"/>
                </a:solidFill>
                <a:latin typeface="宋体"/>
                <a:cs typeface="Times New Roman"/>
              </a:rPr>
              <a:t>.</a:t>
            </a:r>
            <a:r>
              <a:rPr lang="en-US" altLang="zh-CN" dirty="0" err="1">
                <a:solidFill>
                  <a:srgbClr val="000000"/>
                </a:solidFill>
              </a:rPr>
              <a:t>Peter’s</a:t>
            </a:r>
            <a:r>
              <a:rPr lang="en-US" altLang="zh-CN" dirty="0">
                <a:solidFill>
                  <a:srgbClr val="000000"/>
                </a:solidFill>
              </a:rPr>
              <a:t> 4</a:t>
            </a:r>
            <a:r>
              <a:rPr lang="en-US" altLang="zh-CN" dirty="0">
                <a:solidFill>
                  <a:srgbClr val="000000"/>
                </a:solidFill>
                <a:latin typeface="宋体"/>
                <a:cs typeface="Times New Roman"/>
              </a:rPr>
              <a:t>.</a:t>
            </a:r>
            <a:r>
              <a:rPr lang="zh-CN" altLang="zh-CN" u="sng" dirty="0">
                <a:solidFill>
                  <a:srgbClr val="000000"/>
                </a:solidFill>
                <a:uFill>
                  <a:solidFill>
                    <a:srgbClr val="000000"/>
                  </a:solidFill>
                </a:uFill>
                <a:cs typeface="Times New Roman"/>
              </a:rPr>
              <a:t>　　　　</a:t>
            </a:r>
            <a:r>
              <a:rPr lang="en-US" altLang="zh-CN" dirty="0">
                <a:solidFill>
                  <a:srgbClr val="000000"/>
                </a:solidFill>
              </a:rPr>
              <a:t>is a </a:t>
            </a:r>
            <a:r>
              <a:rPr lang="en-US" altLang="zh-CN" dirty="0" err="1">
                <a:solidFill>
                  <a:srgbClr val="000000"/>
                </a:solidFill>
              </a:rPr>
              <a:t>doctor,and</a:t>
            </a:r>
            <a:r>
              <a:rPr lang="en-US" altLang="zh-CN" dirty="0">
                <a:solidFill>
                  <a:srgbClr val="000000"/>
                </a:solidFill>
              </a:rPr>
              <a:t> she helps the sick people</a:t>
            </a:r>
            <a:r>
              <a:rPr lang="zh-CN" altLang="zh-CN" dirty="0">
                <a:solidFill>
                  <a:srgbClr val="000000"/>
                </a:solidFill>
                <a:cs typeface="Times New Roman"/>
              </a:rPr>
              <a:t>（</a:t>
            </a:r>
            <a:r>
              <a:rPr lang="zh-CN" altLang="zh-CN" dirty="0">
                <a:solidFill>
                  <a:srgbClr val="000000"/>
                </a:solidFill>
                <a:ea typeface="楷体"/>
                <a:cs typeface="Times New Roman"/>
              </a:rPr>
              <a:t>病人</a:t>
            </a:r>
            <a:r>
              <a:rPr lang="zh-CN" altLang="zh-CN" dirty="0" smtClean="0">
                <a:solidFill>
                  <a:srgbClr val="000000"/>
                </a:solidFill>
                <a:cs typeface="Times New Roman"/>
              </a:rPr>
              <a:t>）</a:t>
            </a:r>
            <a:endParaRPr lang="en-US" altLang="zh-CN" dirty="0" smtClean="0">
              <a:solidFill>
                <a:srgbClr val="000000"/>
              </a:solidFill>
            </a:endParaRPr>
          </a:p>
        </p:txBody>
      </p:sp>
      <p:sp>
        <p:nvSpPr>
          <p:cNvPr id="4" name="矩形 3"/>
          <p:cNvSpPr/>
          <p:nvPr/>
        </p:nvSpPr>
        <p:spPr>
          <a:xfrm>
            <a:off x="1486694" y="2246240"/>
            <a:ext cx="8712968" cy="738664"/>
          </a:xfrm>
          <a:prstGeom prst="rect">
            <a:avLst/>
          </a:prstGeom>
          <a:ln w="19050">
            <a:solidFill>
              <a:schemeClr val="tx1"/>
            </a:solidFill>
          </a:ln>
        </p:spPr>
        <p:txBody>
          <a:bodyPr wrap="square">
            <a:spAutoFit/>
          </a:bodyPr>
          <a:lstStyle/>
          <a:p>
            <a:pPr algn="ctr">
              <a:lnSpc>
                <a:spcPct val="150000"/>
              </a:lnSpc>
              <a:spcAft>
                <a:spcPts val="0"/>
              </a:spcAft>
              <a:tabLst>
                <a:tab pos="1710690" algn="l"/>
                <a:tab pos="4231005" algn="l"/>
                <a:tab pos="6751320" algn="l"/>
              </a:tabLst>
            </a:pPr>
            <a:r>
              <a:rPr lang="en-US" altLang="zh-CN" b="0" dirty="0" err="1" smtClean="0">
                <a:solidFill>
                  <a:srgbClr val="000000"/>
                </a:solidFill>
                <a:latin typeface="Times New Roman"/>
                <a:ea typeface="宋体"/>
                <a:cs typeface="Times New Roman"/>
              </a:rPr>
              <a:t>a,but,eleven,school,her,English,play,mother,after,likes,and</a:t>
            </a:r>
            <a:endParaRPr lang="zh-CN" altLang="zh-CN" sz="1400" b="0" dirty="0">
              <a:solidFill>
                <a:srgbClr val="000000"/>
              </a:solidFill>
              <a:effectLst/>
              <a:latin typeface="Times New Roman"/>
              <a:ea typeface="宋体"/>
              <a:cs typeface="Times New Roman"/>
            </a:endParaRPr>
          </a:p>
        </p:txBody>
      </p:sp>
      <p:sp>
        <p:nvSpPr>
          <p:cNvPr id="3" name="矩形 2"/>
          <p:cNvSpPr/>
          <p:nvPr/>
        </p:nvSpPr>
        <p:spPr>
          <a:xfrm>
            <a:off x="6094412" y="3181257"/>
            <a:ext cx="1140056" cy="523220"/>
          </a:xfrm>
          <a:prstGeom prst="rect">
            <a:avLst/>
          </a:prstGeom>
        </p:spPr>
        <p:txBody>
          <a:bodyPr wrap="none">
            <a:spAutoFit/>
          </a:bodyPr>
          <a:lstStyle/>
          <a:p>
            <a:r>
              <a:rPr lang="en-US" altLang="zh-CN"/>
              <a:t>eleven</a:t>
            </a:r>
            <a:endParaRPr lang="zh-CN" altLang="en-US"/>
          </a:p>
        </p:txBody>
      </p:sp>
      <p:sp>
        <p:nvSpPr>
          <p:cNvPr id="5" name="矩形 4"/>
          <p:cNvSpPr/>
          <p:nvPr/>
        </p:nvSpPr>
        <p:spPr>
          <a:xfrm>
            <a:off x="828592" y="4415612"/>
            <a:ext cx="1342034" cy="523220"/>
          </a:xfrm>
          <a:prstGeom prst="rect">
            <a:avLst/>
          </a:prstGeom>
        </p:spPr>
        <p:txBody>
          <a:bodyPr wrap="none">
            <a:spAutoFit/>
          </a:bodyPr>
          <a:lstStyle/>
          <a:p>
            <a:r>
              <a:rPr lang="en-US" altLang="zh-CN"/>
              <a:t>English</a:t>
            </a:r>
            <a:endParaRPr lang="zh-CN" altLang="en-US"/>
          </a:p>
        </p:txBody>
      </p:sp>
      <p:sp>
        <p:nvSpPr>
          <p:cNvPr id="6" name="矩形 5"/>
          <p:cNvSpPr/>
          <p:nvPr/>
        </p:nvSpPr>
        <p:spPr>
          <a:xfrm>
            <a:off x="7112371" y="4460461"/>
            <a:ext cx="1141659" cy="523220"/>
          </a:xfrm>
          <a:prstGeom prst="rect">
            <a:avLst/>
          </a:prstGeom>
        </p:spPr>
        <p:txBody>
          <a:bodyPr wrap="none">
            <a:spAutoFit/>
          </a:bodyPr>
          <a:lstStyle/>
          <a:p>
            <a:r>
              <a:rPr lang="en-US" altLang="zh-CN" dirty="0"/>
              <a:t>school</a:t>
            </a:r>
            <a:endParaRPr lang="zh-CN" altLang="zh-CN" dirty="0"/>
          </a:p>
        </p:txBody>
      </p:sp>
      <p:sp>
        <p:nvSpPr>
          <p:cNvPr id="7" name="矩形 6"/>
          <p:cNvSpPr/>
          <p:nvPr/>
        </p:nvSpPr>
        <p:spPr>
          <a:xfrm>
            <a:off x="3790950" y="5119060"/>
            <a:ext cx="1301959" cy="523220"/>
          </a:xfrm>
          <a:prstGeom prst="rect">
            <a:avLst/>
          </a:prstGeom>
        </p:spPr>
        <p:txBody>
          <a:bodyPr wrap="none">
            <a:spAutoFit/>
          </a:bodyPr>
          <a:lstStyle/>
          <a:p>
            <a:r>
              <a:rPr lang="en-US" altLang="zh-CN"/>
              <a:t>mother</a:t>
            </a:r>
            <a:endParaRPr lang="zh-CN" altLang="en-US"/>
          </a:p>
        </p:txBody>
      </p:sp>
    </p:spTree>
    <p:extLst>
      <p:ext uri="{BB962C8B-B14F-4D97-AF65-F5344CB8AC3E}">
        <p14:creationId xmlns:p14="http://schemas.microsoft.com/office/powerpoint/2010/main" val="4149677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7384"/>
            <a:ext cx="11485848" cy="3323987"/>
          </a:xfrm>
        </p:spPr>
        <p:txBody>
          <a:bodyPr/>
          <a:lstStyle/>
          <a:p>
            <a:pPr hangingPunct="0">
              <a:spcAft>
                <a:spcPts val="0"/>
              </a:spcAft>
              <a:tabLst>
                <a:tab pos="1710690" algn="l"/>
                <a:tab pos="4231005" algn="l"/>
                <a:tab pos="6751320" algn="l"/>
              </a:tabLst>
            </a:pPr>
            <a:r>
              <a:rPr lang="en-US" altLang="zh-CN" smtClean="0">
                <a:solidFill>
                  <a:srgbClr val="000000"/>
                </a:solidFill>
                <a:cs typeface="Times New Roman"/>
              </a:rPr>
              <a:t>in </a:t>
            </a:r>
            <a:r>
              <a:rPr lang="en-US" altLang="zh-CN">
                <a:solidFill>
                  <a:srgbClr val="000000"/>
                </a:solidFill>
                <a:cs typeface="Times New Roman"/>
              </a:rPr>
              <a:t>Hongmei Hospital</a:t>
            </a:r>
            <a:r>
              <a:rPr lang="en-US" altLang="zh-CN">
                <a:solidFill>
                  <a:srgbClr val="000000"/>
                </a:solidFill>
                <a:latin typeface="宋体"/>
                <a:cs typeface="Times New Roman"/>
              </a:rPr>
              <a:t>.</a:t>
            </a:r>
            <a:r>
              <a:rPr lang="en-US" altLang="zh-CN">
                <a:solidFill>
                  <a:srgbClr val="000000"/>
                </a:solidFill>
                <a:cs typeface="Times New Roman"/>
              </a:rPr>
              <a:t>She is very kind to 5</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patients</a:t>
            </a:r>
            <a:r>
              <a:rPr lang="zh-CN" altLang="zh-CN">
                <a:solidFill>
                  <a:srgbClr val="000000"/>
                </a:solidFill>
                <a:cs typeface="Times New Roman"/>
              </a:rPr>
              <a:t>（</a:t>
            </a:r>
            <a:r>
              <a:rPr lang="zh-CN" altLang="zh-CN">
                <a:solidFill>
                  <a:srgbClr val="000000"/>
                </a:solidFill>
                <a:ea typeface="楷体"/>
                <a:cs typeface="Times New Roman"/>
              </a:rPr>
              <a:t>患者</a:t>
            </a:r>
            <a:r>
              <a:rPr lang="zh-CN" altLang="zh-CN">
                <a:solidFill>
                  <a:srgbClr val="000000"/>
                </a:solidFill>
                <a:cs typeface="Times New Roman"/>
              </a:rPr>
              <a:t>）</a:t>
            </a:r>
            <a:r>
              <a:rPr lang="en-US" altLang="zh-CN">
                <a:solidFill>
                  <a:srgbClr val="000000"/>
                </a:solidFill>
                <a:latin typeface="宋体"/>
                <a:cs typeface="Times New Roman"/>
              </a:rPr>
              <a:t>.</a:t>
            </a:r>
            <a:r>
              <a:rPr lang="en-US" altLang="zh-CN">
                <a:solidFill>
                  <a:srgbClr val="000000"/>
                </a:solidFill>
                <a:cs typeface="Times New Roman"/>
              </a:rPr>
              <a:t>She 6</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shopping,and she often does some shopping on the Internet</a:t>
            </a:r>
            <a:r>
              <a:rPr lang="zh-CN" altLang="zh-CN">
                <a:solidFill>
                  <a:srgbClr val="000000"/>
                </a:solidFill>
                <a:cs typeface="Times New Roman"/>
              </a:rPr>
              <a:t>（</a:t>
            </a:r>
            <a:r>
              <a:rPr lang="zh-CN" altLang="zh-CN">
                <a:solidFill>
                  <a:srgbClr val="000000"/>
                </a:solidFill>
                <a:ea typeface="楷体"/>
                <a:cs typeface="Times New Roman"/>
              </a:rPr>
              <a:t>互联网</a:t>
            </a:r>
            <a:r>
              <a:rPr lang="zh-CN" altLang="zh-CN">
                <a:solidFill>
                  <a:srgbClr val="000000"/>
                </a:solidFill>
                <a:cs typeface="Times New Roman"/>
              </a:rPr>
              <a:t>）</a:t>
            </a:r>
            <a:r>
              <a:rPr lang="en-US" altLang="zh-CN">
                <a:solidFill>
                  <a:srgbClr val="000000"/>
                </a:solidFill>
                <a:latin typeface="宋体"/>
                <a:cs typeface="Times New Roman"/>
              </a:rPr>
              <a:t>.</a:t>
            </a:r>
            <a:r>
              <a:rPr lang="en-US" altLang="zh-CN">
                <a:solidFill>
                  <a:srgbClr val="000000"/>
                </a:solidFill>
                <a:cs typeface="Times New Roman"/>
              </a:rPr>
              <a:t>Peter likes sport</a:t>
            </a:r>
            <a:r>
              <a:rPr lang="en-US" altLang="zh-CN">
                <a:solidFill>
                  <a:srgbClr val="000000"/>
                </a:solidFill>
                <a:latin typeface="宋体"/>
                <a:cs typeface="Times New Roman"/>
              </a:rPr>
              <a:t>.</a:t>
            </a:r>
            <a:r>
              <a:rPr lang="en-US" altLang="zh-CN">
                <a:solidFill>
                  <a:srgbClr val="000000"/>
                </a:solidFill>
                <a:cs typeface="Times New Roman"/>
              </a:rPr>
              <a:t>He can 7</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football very well,8</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he can’t play ping-pong</a:t>
            </a:r>
            <a:r>
              <a:rPr lang="en-US" altLang="zh-CN">
                <a:solidFill>
                  <a:srgbClr val="000000"/>
                </a:solidFill>
                <a:latin typeface="宋体"/>
                <a:cs typeface="Times New Roman"/>
              </a:rPr>
              <a:t>.</a:t>
            </a:r>
            <a:r>
              <a:rPr lang="en-US" altLang="zh-CN">
                <a:solidFill>
                  <a:srgbClr val="000000"/>
                </a:solidFill>
                <a:cs typeface="Times New Roman"/>
              </a:rPr>
              <a:t>He likes animals,and he has 9</a:t>
            </a:r>
            <a:r>
              <a:rPr lang="en-US" altLang="zh-CN" smtClean="0">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nice animal friend—a small white dog</a:t>
            </a:r>
            <a:r>
              <a:rPr lang="en-US" altLang="zh-CN">
                <a:solidFill>
                  <a:srgbClr val="000000"/>
                </a:solidFill>
                <a:latin typeface="宋体"/>
                <a:cs typeface="Times New Roman"/>
              </a:rPr>
              <a:t>.</a:t>
            </a:r>
            <a:r>
              <a:rPr lang="en-US" altLang="zh-CN">
                <a:solidFill>
                  <a:srgbClr val="000000"/>
                </a:solidFill>
                <a:cs typeface="Times New Roman"/>
              </a:rPr>
              <a:t>Peter often plays with it 10</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school</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1410169" y="836712"/>
            <a:ext cx="8640960" cy="738664"/>
          </a:xfrm>
          <a:prstGeom prst="rect">
            <a:avLst/>
          </a:prstGeom>
          <a:ln w="19050">
            <a:solidFill>
              <a:schemeClr val="tx1"/>
            </a:solidFill>
          </a:ln>
        </p:spPr>
        <p:txBody>
          <a:bodyPr wrap="square">
            <a:spAutoFit/>
          </a:bodyPr>
          <a:lstStyle/>
          <a:p>
            <a:pPr algn="ctr">
              <a:lnSpc>
                <a:spcPct val="150000"/>
              </a:lnSpc>
              <a:spcAft>
                <a:spcPts val="0"/>
              </a:spcAft>
              <a:tabLst>
                <a:tab pos="1710690" algn="l"/>
                <a:tab pos="4231005" algn="l"/>
                <a:tab pos="6751320" algn="l"/>
              </a:tabLst>
            </a:pPr>
            <a:r>
              <a:rPr lang="en-US" altLang="zh-CN" b="0" dirty="0" err="1" smtClean="0">
                <a:solidFill>
                  <a:srgbClr val="000000"/>
                </a:solidFill>
                <a:latin typeface="Times New Roman"/>
                <a:ea typeface="宋体"/>
                <a:cs typeface="Times New Roman"/>
              </a:rPr>
              <a:t>a,but,eleven,school,her,English,play,mother,after,likes,and</a:t>
            </a:r>
            <a:endParaRPr lang="zh-CN" altLang="zh-CN" sz="1400" b="0" dirty="0">
              <a:solidFill>
                <a:srgbClr val="000000"/>
              </a:solidFill>
              <a:effectLst/>
              <a:latin typeface="Times New Roman"/>
              <a:ea typeface="宋体"/>
              <a:cs typeface="Times New Roman"/>
            </a:endParaRPr>
          </a:p>
        </p:txBody>
      </p:sp>
      <p:sp>
        <p:nvSpPr>
          <p:cNvPr id="4" name="矩形 3"/>
          <p:cNvSpPr/>
          <p:nvPr/>
        </p:nvSpPr>
        <p:spPr>
          <a:xfrm>
            <a:off x="7463358" y="1764993"/>
            <a:ext cx="702436" cy="523220"/>
          </a:xfrm>
          <a:prstGeom prst="rect">
            <a:avLst/>
          </a:prstGeom>
        </p:spPr>
        <p:txBody>
          <a:bodyPr wrap="none">
            <a:spAutoFit/>
          </a:bodyPr>
          <a:lstStyle/>
          <a:p>
            <a:r>
              <a:rPr lang="en-US" altLang="zh-CN"/>
              <a:t>her</a:t>
            </a:r>
            <a:endParaRPr lang="zh-CN" altLang="en-US"/>
          </a:p>
        </p:txBody>
      </p:sp>
      <p:sp>
        <p:nvSpPr>
          <p:cNvPr id="5" name="矩形 4"/>
          <p:cNvSpPr/>
          <p:nvPr/>
        </p:nvSpPr>
        <p:spPr>
          <a:xfrm>
            <a:off x="1054646" y="2387204"/>
            <a:ext cx="881973" cy="523220"/>
          </a:xfrm>
          <a:prstGeom prst="rect">
            <a:avLst/>
          </a:prstGeom>
        </p:spPr>
        <p:txBody>
          <a:bodyPr wrap="none">
            <a:spAutoFit/>
          </a:bodyPr>
          <a:lstStyle/>
          <a:p>
            <a:r>
              <a:rPr lang="en-US" altLang="zh-CN"/>
              <a:t>likes</a:t>
            </a:r>
            <a:endParaRPr lang="zh-CN" altLang="en-US"/>
          </a:p>
        </p:txBody>
      </p:sp>
      <p:sp>
        <p:nvSpPr>
          <p:cNvPr id="6" name="矩形 5"/>
          <p:cNvSpPr/>
          <p:nvPr/>
        </p:nvSpPr>
        <p:spPr>
          <a:xfrm>
            <a:off x="5519142" y="2945338"/>
            <a:ext cx="843501" cy="523220"/>
          </a:xfrm>
          <a:prstGeom prst="rect">
            <a:avLst/>
          </a:prstGeom>
        </p:spPr>
        <p:txBody>
          <a:bodyPr wrap="none">
            <a:spAutoFit/>
          </a:bodyPr>
          <a:lstStyle/>
          <a:p>
            <a:r>
              <a:rPr lang="en-US" altLang="zh-CN"/>
              <a:t>play</a:t>
            </a:r>
            <a:endParaRPr lang="zh-CN" altLang="en-US"/>
          </a:p>
        </p:txBody>
      </p:sp>
      <p:sp>
        <p:nvSpPr>
          <p:cNvPr id="7" name="矩形 6"/>
          <p:cNvSpPr/>
          <p:nvPr/>
        </p:nvSpPr>
        <p:spPr>
          <a:xfrm>
            <a:off x="9695606" y="3005244"/>
            <a:ext cx="705642" cy="523220"/>
          </a:xfrm>
          <a:prstGeom prst="rect">
            <a:avLst/>
          </a:prstGeom>
        </p:spPr>
        <p:txBody>
          <a:bodyPr wrap="none">
            <a:spAutoFit/>
          </a:bodyPr>
          <a:lstStyle/>
          <a:p>
            <a:r>
              <a:rPr lang="en-US" altLang="zh-CN"/>
              <a:t>but</a:t>
            </a:r>
            <a:endParaRPr lang="zh-CN" altLang="en-US"/>
          </a:p>
        </p:txBody>
      </p:sp>
      <p:sp>
        <p:nvSpPr>
          <p:cNvPr id="8" name="矩形 7"/>
          <p:cNvSpPr/>
          <p:nvPr/>
        </p:nvSpPr>
        <p:spPr>
          <a:xfrm>
            <a:off x="7355554" y="3665418"/>
            <a:ext cx="364202" cy="523220"/>
          </a:xfrm>
          <a:prstGeom prst="rect">
            <a:avLst/>
          </a:prstGeom>
        </p:spPr>
        <p:txBody>
          <a:bodyPr wrap="none">
            <a:spAutoFit/>
          </a:bodyPr>
          <a:lstStyle/>
          <a:p>
            <a:r>
              <a:rPr lang="en-US" altLang="zh-CN"/>
              <a:t>a</a:t>
            </a:r>
            <a:endParaRPr lang="zh-CN" altLang="en-US"/>
          </a:p>
        </p:txBody>
      </p:sp>
      <p:sp>
        <p:nvSpPr>
          <p:cNvPr id="9" name="矩形 8"/>
          <p:cNvSpPr/>
          <p:nvPr/>
        </p:nvSpPr>
        <p:spPr>
          <a:xfrm>
            <a:off x="6348498" y="4322492"/>
            <a:ext cx="922047" cy="523220"/>
          </a:xfrm>
          <a:prstGeom prst="rect">
            <a:avLst/>
          </a:prstGeom>
        </p:spPr>
        <p:txBody>
          <a:bodyPr wrap="none">
            <a:spAutoFit/>
          </a:bodyPr>
          <a:lstStyle/>
          <a:p>
            <a:r>
              <a:rPr lang="en-US" altLang="zh-CN"/>
              <a:t>after</a:t>
            </a:r>
            <a:endParaRPr lang="zh-CN" altLang="en-US"/>
          </a:p>
        </p:txBody>
      </p:sp>
      <p:sp>
        <p:nvSpPr>
          <p:cNvPr id="11" name="矩形 10"/>
          <p:cNvSpPr/>
          <p:nvPr/>
        </p:nvSpPr>
        <p:spPr>
          <a:xfrm>
            <a:off x="334566" y="4798893"/>
            <a:ext cx="11521280" cy="1384995"/>
          </a:xfrm>
          <a:prstGeom prst="rect">
            <a:avLst/>
          </a:prstGeom>
        </p:spPr>
        <p:txBody>
          <a:bodyPr wrap="square">
            <a:spAutoFit/>
          </a:bodyPr>
          <a:lstStyle/>
          <a:p>
            <a:pPr algn="just">
              <a:lnSpc>
                <a:spcPct val="150000"/>
              </a:lnSpc>
              <a:spcAft>
                <a:spcPts val="0"/>
              </a:spcAft>
            </a:pPr>
            <a:r>
              <a:rPr lang="en-US" altLang="zh-CN">
                <a:latin typeface="Times New Roman"/>
                <a:ea typeface="宋体"/>
                <a:cs typeface="Times New Roman"/>
              </a:rPr>
              <a:t>8. </a:t>
            </a:r>
            <a:r>
              <a:rPr lang="zh-CN" altLang="zh-CN">
                <a:latin typeface="Times New Roman"/>
                <a:ea typeface="宋体"/>
                <a:cs typeface="Times New Roman"/>
              </a:rPr>
              <a:t>前一分句中有情态动词</a:t>
            </a:r>
            <a:r>
              <a:rPr lang="en-US" altLang="zh-CN">
                <a:latin typeface="Times New Roman"/>
                <a:ea typeface="宋体"/>
                <a:cs typeface="Times New Roman"/>
              </a:rPr>
              <a:t>can,</a:t>
            </a:r>
            <a:r>
              <a:rPr lang="zh-CN" altLang="zh-CN">
                <a:latin typeface="Times New Roman"/>
                <a:ea typeface="宋体"/>
                <a:cs typeface="Times New Roman"/>
              </a:rPr>
              <a:t>后一分句有情态动词的否定形式</a:t>
            </a:r>
            <a:r>
              <a:rPr lang="en-US" altLang="zh-CN">
                <a:latin typeface="Times New Roman"/>
                <a:ea typeface="宋体"/>
                <a:cs typeface="Times New Roman"/>
              </a:rPr>
              <a:t>can’t,</a:t>
            </a:r>
            <a:r>
              <a:rPr lang="zh-CN" altLang="zh-CN">
                <a:latin typeface="Times New Roman"/>
                <a:ea typeface="宋体"/>
                <a:cs typeface="Times New Roman"/>
              </a:rPr>
              <a:t>所以此处表示转折关系，故填</a:t>
            </a:r>
            <a:r>
              <a:rPr lang="en-US" altLang="zh-CN">
                <a:latin typeface="Times New Roman"/>
                <a:ea typeface="宋体"/>
                <a:cs typeface="Times New Roman"/>
              </a:rPr>
              <a:t>but</a:t>
            </a:r>
            <a:r>
              <a:rPr lang="zh-CN" altLang="zh-CN">
                <a:latin typeface="Times New Roman"/>
                <a:ea typeface="宋体"/>
                <a:cs typeface="Times New Roman"/>
              </a:rPr>
              <a:t>。</a:t>
            </a:r>
            <a:endParaRPr lang="zh-CN" altLang="zh-CN" sz="1050">
              <a:solidFill>
                <a:srgbClr val="000000"/>
              </a:solidFill>
              <a:effectLst/>
              <a:latin typeface="Times New Roman"/>
              <a:ea typeface="宋体"/>
              <a:cs typeface="Times New Roman"/>
            </a:endParaRPr>
          </a:p>
        </p:txBody>
      </p:sp>
    </p:spTree>
    <p:extLst>
      <p:ext uri="{BB962C8B-B14F-4D97-AF65-F5344CB8AC3E}">
        <p14:creationId xmlns:p14="http://schemas.microsoft.com/office/powerpoint/2010/main" val="3923899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十一、</a:t>
            </a:r>
            <a:r>
              <a:rPr lang="en-US" altLang="zh-CN" smtClean="0">
                <a:solidFill>
                  <a:srgbClr val="000000"/>
                </a:solidFill>
                <a:ea typeface="黑体"/>
                <a:cs typeface="Times New Roman"/>
              </a:rPr>
              <a:t>                                 </a:t>
            </a:r>
            <a:r>
              <a:rPr lang="en-US" altLang="zh-CN" smtClean="0">
                <a:solidFill>
                  <a:srgbClr val="000000"/>
                </a:solidFill>
                <a:cs typeface="Times New Roman"/>
              </a:rPr>
              <a:t>Rose,Lily,Sam</a:t>
            </a:r>
            <a:r>
              <a:rPr lang="zh-CN" altLang="zh-CN">
                <a:solidFill>
                  <a:srgbClr val="000000"/>
                </a:solidFill>
                <a:ea typeface="黑体"/>
                <a:cs typeface="Times New Roman"/>
              </a:rPr>
              <a:t>和</a:t>
            </a:r>
            <a:r>
              <a:rPr lang="en-US" altLang="zh-CN">
                <a:solidFill>
                  <a:srgbClr val="000000"/>
                </a:solidFill>
                <a:cs typeface="Times New Roman"/>
              </a:rPr>
              <a:t>Tom</a:t>
            </a:r>
            <a:r>
              <a:rPr lang="zh-CN" altLang="zh-CN">
                <a:solidFill>
                  <a:srgbClr val="000000"/>
                </a:solidFill>
                <a:ea typeface="黑体"/>
                <a:cs typeface="Times New Roman"/>
              </a:rPr>
              <a:t>来到中国参加游学。今天</a:t>
            </a:r>
            <a:r>
              <a:rPr lang="zh-CN" altLang="zh-CN">
                <a:solidFill>
                  <a:srgbClr val="000000"/>
                </a:solidFill>
                <a:cs typeface="Times New Roman"/>
              </a:rPr>
              <a:t>，</a:t>
            </a:r>
            <a:r>
              <a:rPr lang="en-US" altLang="zh-CN">
                <a:solidFill>
                  <a:srgbClr val="000000"/>
                </a:solidFill>
                <a:cs typeface="Times New Roman"/>
              </a:rPr>
              <a:t>Miss</a:t>
            </a:r>
            <a:r>
              <a:rPr lang="en-US" altLang="zh-CN">
                <a:solidFill>
                  <a:srgbClr val="000000"/>
                </a:solidFill>
                <a:ea typeface="黑体"/>
                <a:cs typeface="Times New Roman"/>
              </a:rPr>
              <a:t> </a:t>
            </a:r>
            <a:r>
              <a:rPr lang="en-US" altLang="zh-CN">
                <a:solidFill>
                  <a:srgbClr val="000000"/>
                </a:solidFill>
                <a:cs typeface="Times New Roman"/>
              </a:rPr>
              <a:t>Black</a:t>
            </a:r>
            <a:r>
              <a:rPr lang="zh-CN" altLang="zh-CN">
                <a:solidFill>
                  <a:srgbClr val="000000"/>
                </a:solidFill>
                <a:ea typeface="黑体"/>
                <a:cs typeface="Times New Roman"/>
              </a:rPr>
              <a:t>带他们来到了阳光小学参加才艺展示活动。瞧</a:t>
            </a:r>
            <a:r>
              <a:rPr lang="zh-CN" altLang="zh-CN">
                <a:solidFill>
                  <a:srgbClr val="000000"/>
                </a:solidFill>
                <a:cs typeface="Times New Roman"/>
              </a:rPr>
              <a:t>！</a:t>
            </a:r>
            <a:r>
              <a:rPr lang="zh-CN" altLang="zh-CN">
                <a:solidFill>
                  <a:srgbClr val="000000"/>
                </a:solidFill>
                <a:ea typeface="黑体"/>
                <a:cs typeface="Times New Roman"/>
              </a:rPr>
              <a:t>他们现在正向全校学生介绍他们的才艺和爱好呢</a:t>
            </a:r>
            <a:r>
              <a:rPr lang="zh-CN" altLang="zh-CN">
                <a:solidFill>
                  <a:srgbClr val="000000"/>
                </a:solidFill>
                <a:cs typeface="Times New Roman"/>
              </a:rPr>
              <a:t>！</a:t>
            </a:r>
            <a:r>
              <a:rPr lang="zh-CN" altLang="zh-CN">
                <a:solidFill>
                  <a:srgbClr val="000000"/>
                </a:solidFill>
                <a:ea typeface="黑体"/>
                <a:cs typeface="Times New Roman"/>
              </a:rPr>
              <a:t>阅读介绍</a:t>
            </a:r>
            <a:r>
              <a:rPr lang="zh-CN" altLang="zh-CN">
                <a:solidFill>
                  <a:srgbClr val="000000"/>
                </a:solidFill>
                <a:cs typeface="Times New Roman"/>
              </a:rPr>
              <a:t>，</a:t>
            </a:r>
            <a:r>
              <a:rPr lang="zh-CN" altLang="zh-CN">
                <a:solidFill>
                  <a:srgbClr val="000000"/>
                </a:solidFill>
                <a:ea typeface="黑体"/>
                <a:cs typeface="Times New Roman"/>
              </a:rPr>
              <a:t>选择正确的答案。</a:t>
            </a:r>
            <a:r>
              <a:rPr lang="zh-CN" altLang="zh-CN">
                <a:solidFill>
                  <a:srgbClr val="000000"/>
                </a:solidFill>
                <a:cs typeface="Times New Roman"/>
              </a:rPr>
              <a:t>（</a:t>
            </a:r>
            <a:r>
              <a:rPr lang="en-US" altLang="zh-CN">
                <a:solidFill>
                  <a:srgbClr val="000000"/>
                </a:solidFill>
                <a:cs typeface="Times New Roman"/>
              </a:rPr>
              <a:t>12</a:t>
            </a:r>
            <a:r>
              <a:rPr lang="zh-CN" altLang="zh-CN">
                <a:solidFill>
                  <a:srgbClr val="000000"/>
                </a:solidFill>
                <a:ea typeface="楷体"/>
                <a:cs typeface="Times New Roman"/>
              </a:rPr>
              <a:t>分</a:t>
            </a:r>
            <a:r>
              <a:rPr lang="zh-CN" altLang="zh-CN">
                <a:solidFill>
                  <a:srgbClr val="000000"/>
                </a:solidFill>
                <a:cs typeface="Times New Roman"/>
              </a:rPr>
              <a:t>） </a:t>
            </a:r>
            <a:endParaRPr lang="zh-CN" altLang="zh-CN" sz="1400">
              <a:solidFill>
                <a:srgbClr val="000000"/>
              </a:solidFill>
              <a:cs typeface="Times New Roman"/>
            </a:endParaRPr>
          </a:p>
        </p:txBody>
      </p:sp>
      <p:pic>
        <p:nvPicPr>
          <p:cNvPr id="3" name="图片 2"/>
          <p:cNvPicPr/>
          <p:nvPr/>
        </p:nvPicPr>
        <p:blipFill>
          <a:blip r:embed="rId2"/>
          <a:stretch>
            <a:fillRect/>
          </a:stretch>
        </p:blipFill>
        <p:spPr>
          <a:xfrm>
            <a:off x="1570722" y="930225"/>
            <a:ext cx="3228340" cy="431800"/>
          </a:xfrm>
          <a:prstGeom prst="rect">
            <a:avLst/>
          </a:prstGeom>
        </p:spPr>
      </p:pic>
      <p:pic>
        <p:nvPicPr>
          <p:cNvPr id="4" name="FS09.eps" descr="id:2147489375;FounderCES"/>
          <p:cNvPicPr/>
          <p:nvPr/>
        </p:nvPicPr>
        <p:blipFill>
          <a:blip r:embed="rId3"/>
          <a:stretch>
            <a:fillRect/>
          </a:stretch>
        </p:blipFill>
        <p:spPr>
          <a:xfrm>
            <a:off x="4600308" y="3768410"/>
            <a:ext cx="1134858" cy="1100750"/>
          </a:xfrm>
          <a:prstGeom prst="rect">
            <a:avLst/>
          </a:prstGeom>
        </p:spPr>
      </p:pic>
      <p:pic>
        <p:nvPicPr>
          <p:cNvPr id="5" name="fs08.jpg" descr="id:2147489382;FounderCES"/>
          <p:cNvPicPr/>
          <p:nvPr/>
        </p:nvPicPr>
        <p:blipFill>
          <a:blip r:embed="rId4"/>
          <a:stretch>
            <a:fillRect/>
          </a:stretch>
        </p:blipFill>
        <p:spPr>
          <a:xfrm>
            <a:off x="10690665" y="3573016"/>
            <a:ext cx="1021165" cy="1120388"/>
          </a:xfrm>
          <a:prstGeom prst="rect">
            <a:avLst/>
          </a:prstGeom>
        </p:spPr>
      </p:pic>
      <p:sp>
        <p:nvSpPr>
          <p:cNvPr id="7" name="内容占位符 4"/>
          <p:cNvSpPr txBox="1">
            <a:spLocks/>
          </p:cNvSpPr>
          <p:nvPr/>
        </p:nvSpPr>
        <p:spPr bwMode="auto">
          <a:xfrm>
            <a:off x="360854" y="3423708"/>
            <a:ext cx="5518328" cy="203132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cs typeface="Times New Roman"/>
              </a:rPr>
              <a:t> Rose</a:t>
            </a:r>
            <a:r>
              <a:rPr lang="zh-CN" altLang="zh-CN" smtClean="0">
                <a:cs typeface="Times New Roman"/>
              </a:rPr>
              <a:t>：</a:t>
            </a:r>
            <a:r>
              <a:rPr lang="en-US" altLang="zh-CN" smtClean="0">
                <a:cs typeface="Times New Roman"/>
              </a:rPr>
              <a:t>I can sing,but I can’t</a:t>
            </a:r>
          </a:p>
          <a:p>
            <a:pPr eaLnBrk="1" hangingPunct="1"/>
            <a:r>
              <a:rPr lang="en-US" altLang="zh-CN" smtClean="0">
                <a:cs typeface="Times New Roman"/>
              </a:rPr>
              <a:t>dance</a:t>
            </a:r>
            <a:r>
              <a:rPr lang="en-US" altLang="zh-CN" smtClean="0">
                <a:latin typeface="宋体"/>
                <a:cs typeface="Times New Roman"/>
              </a:rPr>
              <a:t>.</a:t>
            </a:r>
            <a:r>
              <a:rPr lang="en-US" altLang="zh-CN" smtClean="0">
                <a:cs typeface="Times New Roman"/>
              </a:rPr>
              <a:t>I can play the guitar</a:t>
            </a:r>
          </a:p>
          <a:p>
            <a:pPr eaLnBrk="1" hangingPunct="1"/>
            <a:r>
              <a:rPr lang="zh-CN" altLang="zh-CN" smtClean="0">
                <a:cs typeface="Times New Roman"/>
              </a:rPr>
              <a:t>（</a:t>
            </a:r>
            <a:r>
              <a:rPr lang="zh-CN" altLang="zh-CN" smtClean="0">
                <a:ea typeface="楷体"/>
                <a:cs typeface="Times New Roman"/>
              </a:rPr>
              <a:t>吉他</a:t>
            </a:r>
            <a:r>
              <a:rPr lang="zh-CN" altLang="zh-CN" smtClean="0">
                <a:cs typeface="Times New Roman"/>
              </a:rPr>
              <a:t>）</a:t>
            </a:r>
            <a:r>
              <a:rPr lang="en-US" altLang="zh-CN" smtClean="0">
                <a:cs typeface="Times New Roman"/>
              </a:rPr>
              <a:t> and play cards</a:t>
            </a:r>
            <a:r>
              <a:rPr lang="en-US" altLang="zh-CN" smtClean="0">
                <a:latin typeface="宋体"/>
                <a:cs typeface="Times New Roman"/>
              </a:rPr>
              <a:t>.</a:t>
            </a:r>
            <a:endParaRPr lang="zh-CN" altLang="en-US"/>
          </a:p>
        </p:txBody>
      </p:sp>
      <p:sp>
        <p:nvSpPr>
          <p:cNvPr id="8" name="内容占位符 7"/>
          <p:cNvSpPr txBox="1">
            <a:spLocks/>
          </p:cNvSpPr>
          <p:nvPr/>
        </p:nvSpPr>
        <p:spPr bwMode="auto">
          <a:xfrm>
            <a:off x="6527254" y="3413899"/>
            <a:ext cx="5319448" cy="267765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10690" algn="l"/>
                <a:tab pos="4231005" algn="l"/>
                <a:tab pos="6751320" algn="l"/>
              </a:tabLst>
            </a:pPr>
            <a:r>
              <a:rPr lang="en-US" altLang="zh-CN" b="1" smtClean="0">
                <a:solidFill>
                  <a:srgbClr val="000000"/>
                </a:solidFill>
                <a:cs typeface="Times New Roman"/>
              </a:rPr>
              <a:t>Lily</a:t>
            </a:r>
            <a:r>
              <a:rPr lang="zh-CN" altLang="zh-CN" smtClean="0">
                <a:solidFill>
                  <a:srgbClr val="000000"/>
                </a:solidFill>
                <a:cs typeface="Times New Roman"/>
              </a:rPr>
              <a:t>：</a:t>
            </a:r>
            <a:r>
              <a:rPr lang="en-US" altLang="zh-CN" smtClean="0">
                <a:solidFill>
                  <a:srgbClr val="000000"/>
                </a:solidFill>
                <a:cs typeface="Times New Roman"/>
              </a:rPr>
              <a:t>I can’t sing</a:t>
            </a:r>
            <a:r>
              <a:rPr lang="en-US" altLang="zh-CN" smtClean="0">
                <a:solidFill>
                  <a:srgbClr val="000000"/>
                </a:solidFill>
                <a:latin typeface="宋体"/>
                <a:cs typeface="Times New Roman"/>
              </a:rPr>
              <a:t>.</a:t>
            </a:r>
            <a:r>
              <a:rPr lang="en-US" altLang="zh-CN" smtClean="0">
                <a:solidFill>
                  <a:srgbClr val="000000"/>
                </a:solidFill>
                <a:cs typeface="Times New Roman"/>
              </a:rPr>
              <a:t>I can’t </a:t>
            </a:r>
          </a:p>
          <a:p>
            <a:pPr eaLnBrk="1" hangingPunct="0">
              <a:spcAft>
                <a:spcPts val="0"/>
              </a:spcAft>
              <a:tabLst>
                <a:tab pos="1710690" algn="l"/>
                <a:tab pos="4231005" algn="l"/>
                <a:tab pos="6751320" algn="l"/>
              </a:tabLst>
            </a:pPr>
            <a:r>
              <a:rPr lang="en-US" altLang="zh-CN" smtClean="0">
                <a:solidFill>
                  <a:srgbClr val="000000"/>
                </a:solidFill>
                <a:cs typeface="Times New Roman"/>
              </a:rPr>
              <a:t>dance</a:t>
            </a:r>
            <a:r>
              <a:rPr lang="en-US" altLang="zh-CN" smtClean="0">
                <a:solidFill>
                  <a:srgbClr val="000000"/>
                </a:solidFill>
                <a:latin typeface="宋体"/>
                <a:cs typeface="Times New Roman"/>
              </a:rPr>
              <a:t>.</a:t>
            </a:r>
            <a:r>
              <a:rPr lang="en-US" altLang="zh-CN" smtClean="0">
                <a:solidFill>
                  <a:srgbClr val="000000"/>
                </a:solidFill>
                <a:cs typeface="Times New Roman"/>
              </a:rPr>
              <a:t>I can play the violin</a:t>
            </a:r>
          </a:p>
          <a:p>
            <a:pPr eaLnBrk="1"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smtClean="0">
                <a:solidFill>
                  <a:srgbClr val="000000"/>
                </a:solidFill>
                <a:ea typeface="楷体"/>
                <a:cs typeface="Times New Roman"/>
              </a:rPr>
              <a:t>小提琴</a:t>
            </a:r>
            <a:r>
              <a:rPr lang="zh-CN" altLang="zh-CN" smtClean="0">
                <a:solidFill>
                  <a:srgbClr val="000000"/>
                </a:solidFill>
                <a:cs typeface="Times New Roman"/>
              </a:rPr>
              <a:t>）</a:t>
            </a:r>
            <a:r>
              <a:rPr lang="en-US" altLang="zh-CN" smtClean="0">
                <a:solidFill>
                  <a:srgbClr val="000000"/>
                </a:solidFill>
                <a:cs typeface="Times New Roman"/>
              </a:rPr>
              <a:t> and the piano</a:t>
            </a:r>
            <a:r>
              <a:rPr lang="en-US" altLang="zh-CN" smtClean="0">
                <a:solidFill>
                  <a:srgbClr val="000000"/>
                </a:solidFill>
                <a:latin typeface="宋体"/>
                <a:cs typeface="Times New Roman"/>
              </a:rPr>
              <a:t>.</a:t>
            </a:r>
            <a:r>
              <a:rPr lang="en-US" altLang="zh-CN" smtClean="0">
                <a:solidFill>
                  <a:srgbClr val="000000"/>
                </a:solidFill>
                <a:cs typeface="Times New Roman"/>
              </a:rPr>
              <a:t>I like reading</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Tree>
    <p:extLst>
      <p:ext uri="{BB962C8B-B14F-4D97-AF65-F5344CB8AC3E}">
        <p14:creationId xmlns:p14="http://schemas.microsoft.com/office/powerpoint/2010/main" val="39534162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1757715"/>
            <a:ext cx="5446320" cy="2031325"/>
          </a:xfrm>
          <a:ln w="19050">
            <a:solidFill>
              <a:schemeClr val="tx1"/>
            </a:solidFill>
          </a:ln>
        </p:spPr>
        <p:txBody>
          <a:bodyPr/>
          <a:lstStyle/>
          <a:p>
            <a:pPr lvl="0" hangingPunct="0">
              <a:spcAft>
                <a:spcPts val="0"/>
              </a:spcAft>
              <a:tabLst>
                <a:tab pos="1710690" algn="l"/>
                <a:tab pos="4231005" algn="l"/>
                <a:tab pos="6751320" algn="l"/>
              </a:tabLst>
            </a:pPr>
            <a:r>
              <a:rPr lang="en-US" altLang="zh-CN" b="1">
                <a:solidFill>
                  <a:srgbClr val="000000"/>
                </a:solidFill>
                <a:cs typeface="Times New Roman"/>
              </a:rPr>
              <a:t>Sam</a:t>
            </a:r>
            <a:r>
              <a:rPr lang="zh-CN" altLang="zh-CN">
                <a:solidFill>
                  <a:srgbClr val="000000"/>
                </a:solidFill>
                <a:cs typeface="Times New Roman"/>
              </a:rPr>
              <a:t>：</a:t>
            </a:r>
            <a:r>
              <a:rPr lang="en-US" altLang="zh-CN">
                <a:solidFill>
                  <a:srgbClr val="000000"/>
                </a:solidFill>
                <a:cs typeface="Times New Roman"/>
              </a:rPr>
              <a:t>I can’t dance,but I can </a:t>
            </a:r>
            <a:endParaRPr lang="en-US" altLang="zh-CN" smtClean="0">
              <a:solidFill>
                <a:srgbClr val="000000"/>
              </a:solidFill>
              <a:cs typeface="Times New Roman"/>
            </a:endParaRPr>
          </a:p>
          <a:p>
            <a:pPr lvl="0" hangingPunct="0">
              <a:spcAft>
                <a:spcPts val="0"/>
              </a:spcAft>
              <a:tabLst>
                <a:tab pos="1710690" algn="l"/>
                <a:tab pos="4231005" algn="l"/>
                <a:tab pos="6751320" algn="l"/>
              </a:tabLst>
            </a:pPr>
            <a:r>
              <a:rPr lang="en-US" altLang="zh-CN" smtClean="0">
                <a:solidFill>
                  <a:srgbClr val="000000"/>
                </a:solidFill>
                <a:cs typeface="Times New Roman"/>
              </a:rPr>
              <a:t>sing</a:t>
            </a:r>
            <a:r>
              <a:rPr lang="en-US" altLang="zh-CN" smtClean="0">
                <a:solidFill>
                  <a:srgbClr val="000000"/>
                </a:solidFill>
                <a:latin typeface="宋体"/>
                <a:cs typeface="Times New Roman"/>
              </a:rPr>
              <a:t>.</a:t>
            </a:r>
            <a:r>
              <a:rPr lang="en-US" altLang="zh-CN" smtClean="0">
                <a:solidFill>
                  <a:srgbClr val="000000"/>
                </a:solidFill>
                <a:cs typeface="Times New Roman"/>
              </a:rPr>
              <a:t>I </a:t>
            </a:r>
            <a:r>
              <a:rPr lang="en-US" altLang="zh-CN">
                <a:solidFill>
                  <a:srgbClr val="000000"/>
                </a:solidFill>
                <a:cs typeface="Times New Roman"/>
              </a:rPr>
              <a:t>can play the </a:t>
            </a:r>
            <a:r>
              <a:rPr lang="en-US" altLang="zh-CN" smtClean="0">
                <a:solidFill>
                  <a:srgbClr val="000000"/>
                </a:solidFill>
                <a:cs typeface="Times New Roman"/>
              </a:rPr>
              <a:t>violin</a:t>
            </a:r>
            <a:r>
              <a:rPr lang="en-US" altLang="zh-CN" smtClean="0">
                <a:solidFill>
                  <a:srgbClr val="000000"/>
                </a:solidFill>
                <a:latin typeface="宋体"/>
                <a:cs typeface="Times New Roman"/>
              </a:rPr>
              <a:t>.</a:t>
            </a:r>
            <a:r>
              <a:rPr lang="en-US" altLang="zh-CN" smtClean="0">
                <a:solidFill>
                  <a:srgbClr val="000000"/>
                </a:solidFill>
                <a:cs typeface="Times New Roman"/>
              </a:rPr>
              <a:t>I </a:t>
            </a:r>
          </a:p>
          <a:p>
            <a:pPr lvl="0" hangingPunct="0">
              <a:spcAft>
                <a:spcPts val="0"/>
              </a:spcAft>
              <a:tabLst>
                <a:tab pos="1710690" algn="l"/>
                <a:tab pos="4231005" algn="l"/>
                <a:tab pos="6751320" algn="l"/>
              </a:tabLst>
            </a:pPr>
            <a:r>
              <a:rPr lang="en-US" altLang="zh-CN" smtClean="0">
                <a:solidFill>
                  <a:srgbClr val="000000"/>
                </a:solidFill>
                <a:cs typeface="Times New Roman"/>
              </a:rPr>
              <a:t>like </a:t>
            </a:r>
            <a:r>
              <a:rPr lang="en-US" altLang="zh-CN">
                <a:solidFill>
                  <a:srgbClr val="000000"/>
                </a:solidFill>
                <a:cs typeface="Times New Roman"/>
              </a:rPr>
              <a:t>swimming</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10" name="内容占位符 1"/>
          <p:cNvSpPr txBox="1">
            <a:spLocks/>
          </p:cNvSpPr>
          <p:nvPr/>
        </p:nvSpPr>
        <p:spPr bwMode="auto">
          <a:xfrm>
            <a:off x="6455246" y="1743092"/>
            <a:ext cx="5391456" cy="2031325"/>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10690" algn="l"/>
                <a:tab pos="4231005" algn="l"/>
                <a:tab pos="6751320" algn="l"/>
              </a:tabLst>
            </a:pPr>
            <a:r>
              <a:rPr lang="en-US" altLang="zh-CN" b="1" smtClean="0">
                <a:solidFill>
                  <a:srgbClr val="000000"/>
                </a:solidFill>
                <a:cs typeface="Times New Roman"/>
              </a:rPr>
              <a:t>Tom</a:t>
            </a:r>
            <a:r>
              <a:rPr lang="zh-CN" altLang="zh-CN" smtClean="0">
                <a:solidFill>
                  <a:srgbClr val="000000"/>
                </a:solidFill>
                <a:cs typeface="Times New Roman"/>
              </a:rPr>
              <a:t>：</a:t>
            </a:r>
            <a:r>
              <a:rPr lang="en-US" altLang="zh-CN" smtClean="0">
                <a:solidFill>
                  <a:srgbClr val="000000"/>
                </a:solidFill>
                <a:cs typeface="Times New Roman"/>
              </a:rPr>
              <a:t>I can sing and dance</a:t>
            </a:r>
            <a:r>
              <a:rPr lang="en-US" altLang="zh-CN" smtClean="0">
                <a:solidFill>
                  <a:srgbClr val="000000"/>
                </a:solidFill>
                <a:latin typeface="宋体"/>
                <a:cs typeface="Times New Roman"/>
              </a:rPr>
              <a:t>.</a:t>
            </a:r>
          </a:p>
          <a:p>
            <a:pPr eaLnBrk="1" hangingPunct="0">
              <a:spcAft>
                <a:spcPts val="0"/>
              </a:spcAft>
              <a:tabLst>
                <a:tab pos="1710690" algn="l"/>
                <a:tab pos="4231005" algn="l"/>
                <a:tab pos="6751320" algn="l"/>
              </a:tabLst>
            </a:pPr>
            <a:r>
              <a:rPr lang="en-US" altLang="zh-CN" smtClean="0">
                <a:solidFill>
                  <a:srgbClr val="000000"/>
                </a:solidFill>
                <a:cs typeface="Times New Roman"/>
              </a:rPr>
              <a:t>I can play the guitar</a:t>
            </a:r>
            <a:r>
              <a:rPr lang="en-US" altLang="zh-CN" smtClean="0">
                <a:solidFill>
                  <a:srgbClr val="000000"/>
                </a:solidFill>
                <a:latin typeface="宋体"/>
                <a:cs typeface="Times New Roman"/>
              </a:rPr>
              <a:t>.</a:t>
            </a:r>
            <a:r>
              <a:rPr lang="en-US" altLang="zh-CN" smtClean="0">
                <a:solidFill>
                  <a:srgbClr val="000000"/>
                </a:solidFill>
                <a:cs typeface="Times New Roman"/>
              </a:rPr>
              <a:t>I like </a:t>
            </a:r>
          </a:p>
          <a:p>
            <a:pPr eaLnBrk="1" hangingPunct="0">
              <a:spcAft>
                <a:spcPts val="0"/>
              </a:spcAft>
              <a:tabLst>
                <a:tab pos="1710690" algn="l"/>
                <a:tab pos="4231005" algn="l"/>
                <a:tab pos="6751320" algn="l"/>
              </a:tabLst>
            </a:pPr>
            <a:r>
              <a:rPr lang="en-US" altLang="zh-CN" smtClean="0">
                <a:solidFill>
                  <a:srgbClr val="000000"/>
                </a:solidFill>
                <a:cs typeface="Times New Roman"/>
              </a:rPr>
              <a:t>playing football</a:t>
            </a:r>
            <a:r>
              <a:rPr lang="en-US" altLang="zh-CN" smtClean="0">
                <a:solidFill>
                  <a:srgbClr val="000000"/>
                </a:solidFill>
                <a:latin typeface="宋体"/>
                <a:cs typeface="Times New Roman"/>
              </a:rPr>
              <a:t>.</a:t>
            </a:r>
            <a:endParaRPr lang="zh-CN" altLang="zh-CN">
              <a:solidFill>
                <a:srgbClr val="000000"/>
              </a:solidFill>
              <a:cs typeface="Times New Roman"/>
            </a:endParaRPr>
          </a:p>
        </p:txBody>
      </p:sp>
      <p:pic>
        <p:nvPicPr>
          <p:cNvPr id="11" name="fs011.jpg" descr="id:2147489396;FounderCES"/>
          <p:cNvPicPr/>
          <p:nvPr/>
        </p:nvPicPr>
        <p:blipFill>
          <a:blip r:embed="rId2"/>
          <a:stretch>
            <a:fillRect/>
          </a:stretch>
        </p:blipFill>
        <p:spPr>
          <a:xfrm>
            <a:off x="10847734" y="1991645"/>
            <a:ext cx="648072" cy="1494939"/>
          </a:xfrm>
          <a:prstGeom prst="rect">
            <a:avLst/>
          </a:prstGeom>
        </p:spPr>
      </p:pic>
      <p:pic>
        <p:nvPicPr>
          <p:cNvPr id="12" name="fs010.jpg" descr="id:2147489389;FounderCES"/>
          <p:cNvPicPr/>
          <p:nvPr/>
        </p:nvPicPr>
        <p:blipFill>
          <a:blip r:embed="rId3"/>
          <a:stretch>
            <a:fillRect/>
          </a:stretch>
        </p:blipFill>
        <p:spPr>
          <a:xfrm>
            <a:off x="4943078" y="1992323"/>
            <a:ext cx="667952" cy="1494940"/>
          </a:xfrm>
          <a:prstGeom prst="rect">
            <a:avLst/>
          </a:prstGeom>
        </p:spPr>
      </p:pic>
    </p:spTree>
    <p:extLst>
      <p:ext uri="{BB962C8B-B14F-4D97-AF65-F5344CB8AC3E}">
        <p14:creationId xmlns:p14="http://schemas.microsoft.com/office/powerpoint/2010/main" val="13409468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5262979"/>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 can sing and play the guitar</a:t>
            </a:r>
            <a:r>
              <a:rPr lang="en-US" altLang="zh-CN">
                <a:solidFill>
                  <a:srgbClr val="000000"/>
                </a:solidFill>
                <a:latin typeface="宋体"/>
                <a:cs typeface="Times New Roman"/>
              </a:rPr>
              <a:t>.</a:t>
            </a:r>
            <a:endParaRPr lang="zh-CN" altLang="zh-CN">
              <a:solidFill>
                <a:srgbClr val="000000"/>
              </a:solidFill>
              <a:cs typeface="Times New Roman"/>
            </a:endParaRPr>
          </a:p>
          <a:p>
            <a:pPr indent="1710690"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Lily	</a:t>
            </a:r>
            <a:endParaRPr lang="zh-CN" altLang="zh-CN">
              <a:solidFill>
                <a:srgbClr val="000000"/>
              </a:solidFill>
              <a:cs typeface="Times New Roman"/>
            </a:endParaRPr>
          </a:p>
          <a:p>
            <a:pPr indent="1710690" hangingPunct="0">
              <a:spcAft>
                <a:spcPts val="0"/>
              </a:spcAft>
              <a:tabLst>
                <a:tab pos="1710690" algn="l"/>
                <a:tab pos="4231005" algn="l"/>
                <a:tab pos="6751320" algn="l"/>
              </a:tabLst>
            </a:pPr>
            <a:r>
              <a:rPr lang="en-US" altLang="zh-CN">
                <a:solidFill>
                  <a:srgbClr val="000000"/>
                </a:solidFill>
                <a:cs typeface="Times New Roman"/>
              </a:rPr>
              <a:t>B</a:t>
            </a:r>
            <a:r>
              <a:rPr lang="en-US" altLang="zh-CN">
                <a:solidFill>
                  <a:srgbClr val="000000"/>
                </a:solidFill>
                <a:latin typeface="宋体"/>
                <a:cs typeface="Times New Roman"/>
              </a:rPr>
              <a:t>.</a:t>
            </a:r>
            <a:r>
              <a:rPr lang="en-US" altLang="zh-CN">
                <a:solidFill>
                  <a:srgbClr val="000000"/>
                </a:solidFill>
                <a:cs typeface="Times New Roman"/>
              </a:rPr>
              <a:t>Rose and Sam</a:t>
            </a:r>
            <a:endParaRPr lang="zh-CN" altLang="zh-CN">
              <a:solidFill>
                <a:srgbClr val="000000"/>
              </a:solidFill>
              <a:cs typeface="Times New Roman"/>
            </a:endParaRPr>
          </a:p>
          <a:p>
            <a:pPr indent="1703388" hangingPunct="0">
              <a:spcAft>
                <a:spcPts val="0"/>
              </a:spcAft>
              <a:tabLst>
                <a:tab pos="1710690" algn="l"/>
                <a:tab pos="4231005" algn="l"/>
                <a:tab pos="6751320" algn="l"/>
              </a:tabLst>
            </a:pPr>
            <a:r>
              <a:rPr lang="en-US" altLang="zh-CN" smtClean="0">
                <a:solidFill>
                  <a:srgbClr val="000000"/>
                </a:solidFill>
                <a:cs typeface="Times New Roman"/>
              </a:rPr>
              <a:t>C</a:t>
            </a:r>
            <a:r>
              <a:rPr lang="en-US" altLang="zh-CN" smtClean="0">
                <a:solidFill>
                  <a:srgbClr val="000000"/>
                </a:solidFill>
                <a:latin typeface="宋体"/>
                <a:cs typeface="Times New Roman"/>
              </a:rPr>
              <a:t>.</a:t>
            </a:r>
            <a:r>
              <a:rPr lang="en-US" altLang="zh-CN" smtClean="0">
                <a:solidFill>
                  <a:srgbClr val="000000"/>
                </a:solidFill>
                <a:cs typeface="Times New Roman"/>
              </a:rPr>
              <a:t>Rose and </a:t>
            </a:r>
            <a:r>
              <a:rPr lang="en-US" altLang="zh-CN" smtClean="0">
                <a:solidFill>
                  <a:srgbClr val="000000"/>
                </a:solidFill>
                <a:cs typeface="Times New Roman"/>
              </a:rPr>
              <a:t>Tom</a:t>
            </a:r>
            <a:endParaRPr lang="en-US" altLang="zh-CN">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Tom can </a:t>
            </a:r>
            <a:r>
              <a:rPr lang="zh-CN" altLang="zh-CN" u="sng">
                <a:solidFill>
                  <a:srgbClr val="000000"/>
                </a:solidFill>
                <a:uFill>
                  <a:solidFill>
                    <a:srgbClr val="000000"/>
                  </a:solidFill>
                </a:uFill>
                <a:cs typeface="Times New Roman"/>
              </a:rPr>
              <a:t>　　　　</a:t>
            </a:r>
            <a:r>
              <a:rPr lang="en-US" altLang="zh-CN">
                <a:solidFill>
                  <a:srgbClr val="000000"/>
                </a:solidFill>
                <a:latin typeface="宋体"/>
                <a:cs typeface="Times New Roman"/>
              </a:rPr>
              <a:t>.</a:t>
            </a:r>
            <a:endParaRPr lang="zh-CN" altLang="zh-CN">
              <a:solidFill>
                <a:srgbClr val="000000"/>
              </a:solidFill>
              <a:cs typeface="Times New Roman"/>
            </a:endParaRPr>
          </a:p>
          <a:p>
            <a:pPr indent="1710690"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sing and dance	</a:t>
            </a:r>
            <a:endParaRPr lang="zh-CN" altLang="zh-CN">
              <a:solidFill>
                <a:srgbClr val="000000"/>
              </a:solidFill>
              <a:cs typeface="Times New Roman"/>
            </a:endParaRPr>
          </a:p>
          <a:p>
            <a:pPr indent="1710690" hangingPunct="0">
              <a:spcAft>
                <a:spcPts val="0"/>
              </a:spcAft>
              <a:tabLst>
                <a:tab pos="1710690" algn="l"/>
                <a:tab pos="4231005" algn="l"/>
                <a:tab pos="6751320" algn="l"/>
              </a:tabLst>
            </a:pPr>
            <a:r>
              <a:rPr lang="en-US" altLang="zh-CN">
                <a:solidFill>
                  <a:srgbClr val="000000"/>
                </a:solidFill>
                <a:cs typeface="Times New Roman"/>
              </a:rPr>
              <a:t>B</a:t>
            </a:r>
            <a:r>
              <a:rPr lang="en-US" altLang="zh-CN">
                <a:solidFill>
                  <a:srgbClr val="000000"/>
                </a:solidFill>
                <a:latin typeface="宋体"/>
                <a:cs typeface="Times New Roman"/>
              </a:rPr>
              <a:t>.</a:t>
            </a:r>
            <a:r>
              <a:rPr lang="en-US" altLang="zh-CN">
                <a:solidFill>
                  <a:srgbClr val="000000"/>
                </a:solidFill>
                <a:cs typeface="Times New Roman"/>
              </a:rPr>
              <a:t>play the guitar	</a:t>
            </a:r>
            <a:endParaRPr lang="zh-CN" altLang="zh-CN">
              <a:solidFill>
                <a:srgbClr val="000000"/>
              </a:solidFill>
              <a:cs typeface="Times New Roman"/>
            </a:endParaRPr>
          </a:p>
          <a:p>
            <a:pPr indent="1703388" hangingPunct="0">
              <a:spcAft>
                <a:spcPts val="0"/>
              </a:spcAft>
              <a:tabLst>
                <a:tab pos="1710690" algn="l"/>
                <a:tab pos="4231005" algn="l"/>
                <a:tab pos="6751320" algn="l"/>
              </a:tabLst>
            </a:pPr>
            <a:r>
              <a:rPr lang="en-US" altLang="zh-CN">
                <a:solidFill>
                  <a:srgbClr val="000000"/>
                </a:solidFill>
                <a:cs typeface="Times New Roman"/>
              </a:rPr>
              <a:t>C</a:t>
            </a:r>
            <a:r>
              <a:rPr lang="en-US" altLang="zh-CN">
                <a:solidFill>
                  <a:srgbClr val="000000"/>
                </a:solidFill>
                <a:latin typeface="宋体"/>
                <a:cs typeface="Times New Roman"/>
              </a:rPr>
              <a:t>.</a:t>
            </a:r>
            <a:r>
              <a:rPr lang="en-US" altLang="zh-CN">
                <a:solidFill>
                  <a:srgbClr val="000000"/>
                </a:solidFill>
                <a:cs typeface="Times New Roman"/>
              </a:rPr>
              <a:t>both A and B</a:t>
            </a:r>
          </a:p>
        </p:txBody>
      </p:sp>
      <p:sp>
        <p:nvSpPr>
          <p:cNvPr id="4" name="矩形 3"/>
          <p:cNvSpPr/>
          <p:nvPr/>
        </p:nvSpPr>
        <p:spPr>
          <a:xfrm>
            <a:off x="910630" y="1124164"/>
            <a:ext cx="444352" cy="523220"/>
          </a:xfrm>
          <a:prstGeom prst="rect">
            <a:avLst/>
          </a:prstGeom>
        </p:spPr>
        <p:txBody>
          <a:bodyPr wrap="none">
            <a:spAutoFit/>
          </a:bodyPr>
          <a:lstStyle/>
          <a:p>
            <a:r>
              <a:rPr lang="en-US" altLang="zh-CN" smtClean="0"/>
              <a:t>C</a:t>
            </a:r>
            <a:endParaRPr lang="zh-CN" altLang="en-US"/>
          </a:p>
        </p:txBody>
      </p:sp>
      <p:sp>
        <p:nvSpPr>
          <p:cNvPr id="5" name="矩形 4"/>
          <p:cNvSpPr/>
          <p:nvPr/>
        </p:nvSpPr>
        <p:spPr>
          <a:xfrm>
            <a:off x="910630" y="3679014"/>
            <a:ext cx="444352" cy="523220"/>
          </a:xfrm>
          <a:prstGeom prst="rect">
            <a:avLst/>
          </a:prstGeom>
        </p:spPr>
        <p:txBody>
          <a:bodyPr wrap="none">
            <a:spAutoFit/>
          </a:bodyPr>
          <a:lstStyle/>
          <a:p>
            <a:r>
              <a:rPr lang="en-US" altLang="zh-CN" smtClean="0"/>
              <a:t>C</a:t>
            </a:r>
            <a:endParaRPr lang="zh-CN" altLang="en-US"/>
          </a:p>
        </p:txBody>
      </p:sp>
    </p:spTree>
    <p:extLst>
      <p:ext uri="{BB962C8B-B14F-4D97-AF65-F5344CB8AC3E}">
        <p14:creationId xmlns:p14="http://schemas.microsoft.com/office/powerpoint/2010/main" val="1830352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87311"/>
            <a:ext cx="11485848" cy="3970318"/>
          </a:xfrm>
        </p:spPr>
        <p:txBody>
          <a:bodyPr/>
          <a:lstStyle/>
          <a:p>
            <a:pPr hangingPunct="0">
              <a:spcAft>
                <a:spcPts val="0"/>
              </a:spcAft>
              <a:tabLst>
                <a:tab pos="1710690" algn="l"/>
                <a:tab pos="4231005" algn="l"/>
                <a:tab pos="675132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 likes reading</a:t>
            </a:r>
            <a:r>
              <a:rPr lang="en-US" altLang="zh-CN">
                <a:solidFill>
                  <a:srgbClr val="000000"/>
                </a:solidFill>
                <a:latin typeface="宋体"/>
                <a:cs typeface="Times New Roman"/>
              </a:rPr>
              <a:t>.</a:t>
            </a:r>
            <a:endParaRPr lang="zh-CN" altLang="zh-CN" sz="1400">
              <a:solidFill>
                <a:srgbClr val="000000"/>
              </a:solidFill>
              <a:cs typeface="Times New Roman"/>
            </a:endParaRPr>
          </a:p>
          <a:p>
            <a:pPr indent="1710690"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Sam	B</a:t>
            </a:r>
            <a:r>
              <a:rPr lang="en-US" altLang="zh-CN">
                <a:solidFill>
                  <a:srgbClr val="000000"/>
                </a:solidFill>
                <a:latin typeface="宋体"/>
                <a:cs typeface="Times New Roman"/>
              </a:rPr>
              <a:t>.</a:t>
            </a:r>
            <a:r>
              <a:rPr lang="en-US" altLang="zh-CN">
                <a:solidFill>
                  <a:srgbClr val="000000"/>
                </a:solidFill>
                <a:cs typeface="Times New Roman"/>
              </a:rPr>
              <a:t>Lily	</a:t>
            </a:r>
            <a:r>
              <a:rPr lang="en-US" altLang="zh-CN" smtClean="0">
                <a:solidFill>
                  <a:srgbClr val="000000"/>
                </a:solidFill>
                <a:cs typeface="Times New Roman"/>
              </a:rPr>
              <a:t>C</a:t>
            </a:r>
            <a:r>
              <a:rPr lang="en-US" altLang="zh-CN" smtClean="0">
                <a:solidFill>
                  <a:srgbClr val="000000"/>
                </a:solidFill>
                <a:latin typeface="宋体"/>
                <a:cs typeface="Times New Roman"/>
              </a:rPr>
              <a:t>.</a:t>
            </a:r>
            <a:r>
              <a:rPr lang="en-US" altLang="zh-CN" smtClean="0">
                <a:solidFill>
                  <a:srgbClr val="000000"/>
                </a:solidFill>
                <a:cs typeface="Times New Roman"/>
              </a:rPr>
              <a:t>Tom</a:t>
            </a:r>
            <a:endParaRPr lang="en-US" altLang="zh-CN" sz="1400">
              <a:solidFill>
                <a:srgbClr val="000000"/>
              </a:solidFill>
              <a:cs typeface="Times New Roman"/>
            </a:endParaRPr>
          </a:p>
          <a:p>
            <a:pPr eaLnBrk="1"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 can play the violin</a:t>
            </a:r>
            <a:r>
              <a:rPr lang="en-US" altLang="zh-CN">
                <a:solidFill>
                  <a:srgbClr val="000000"/>
                </a:solidFill>
                <a:latin typeface="宋体"/>
                <a:cs typeface="Times New Roman"/>
              </a:rPr>
              <a:t>.</a:t>
            </a:r>
            <a:endParaRPr lang="zh-CN" altLang="zh-CN" sz="1400">
              <a:solidFill>
                <a:srgbClr val="000000"/>
              </a:solidFill>
              <a:cs typeface="Times New Roman"/>
            </a:endParaRPr>
          </a:p>
          <a:p>
            <a:pPr indent="1710690" eaLnBrk="1"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Lily	</a:t>
            </a:r>
            <a:endParaRPr lang="zh-CN" altLang="zh-CN" sz="1400">
              <a:solidFill>
                <a:srgbClr val="000000"/>
              </a:solidFill>
              <a:cs typeface="Times New Roman"/>
            </a:endParaRPr>
          </a:p>
          <a:p>
            <a:pPr indent="1710690" eaLnBrk="1" hangingPunct="0">
              <a:spcAft>
                <a:spcPts val="0"/>
              </a:spcAft>
              <a:tabLst>
                <a:tab pos="1710690" algn="l"/>
                <a:tab pos="4231005" algn="l"/>
                <a:tab pos="6751320" algn="l"/>
              </a:tabLst>
            </a:pPr>
            <a:r>
              <a:rPr lang="en-US" altLang="zh-CN">
                <a:solidFill>
                  <a:srgbClr val="000000"/>
                </a:solidFill>
                <a:cs typeface="Times New Roman"/>
              </a:rPr>
              <a:t>B</a:t>
            </a:r>
            <a:r>
              <a:rPr lang="en-US" altLang="zh-CN">
                <a:solidFill>
                  <a:srgbClr val="000000"/>
                </a:solidFill>
                <a:latin typeface="宋体"/>
                <a:cs typeface="Times New Roman"/>
              </a:rPr>
              <a:t>.</a:t>
            </a:r>
            <a:r>
              <a:rPr lang="en-US" altLang="zh-CN">
                <a:solidFill>
                  <a:srgbClr val="000000"/>
                </a:solidFill>
                <a:cs typeface="Times New Roman"/>
              </a:rPr>
              <a:t>Sam	</a:t>
            </a:r>
            <a:endParaRPr lang="zh-CN" altLang="zh-CN" sz="1400">
              <a:solidFill>
                <a:srgbClr val="000000"/>
              </a:solidFill>
              <a:cs typeface="Times New Roman"/>
            </a:endParaRPr>
          </a:p>
          <a:p>
            <a:pPr indent="1710690" eaLnBrk="1" hangingPunct="0">
              <a:spcAft>
                <a:spcPts val="0"/>
              </a:spcAft>
              <a:tabLst>
                <a:tab pos="1710690" algn="l"/>
                <a:tab pos="4231005" algn="l"/>
                <a:tab pos="6751320" algn="l"/>
              </a:tabLst>
            </a:pPr>
            <a:r>
              <a:rPr lang="en-US" altLang="zh-CN">
                <a:solidFill>
                  <a:srgbClr val="000000"/>
                </a:solidFill>
                <a:cs typeface="Times New Roman"/>
              </a:rPr>
              <a:t>C</a:t>
            </a:r>
            <a:r>
              <a:rPr lang="en-US" altLang="zh-CN">
                <a:solidFill>
                  <a:srgbClr val="000000"/>
                </a:solidFill>
                <a:latin typeface="宋体"/>
                <a:cs typeface="Times New Roman"/>
              </a:rPr>
              <a:t>.</a:t>
            </a:r>
            <a:r>
              <a:rPr lang="en-US" altLang="zh-CN">
                <a:solidFill>
                  <a:srgbClr val="000000"/>
                </a:solidFill>
                <a:cs typeface="Times New Roman"/>
              </a:rPr>
              <a:t>both A and B</a:t>
            </a:r>
            <a:endParaRPr lang="zh-CN" altLang="zh-CN" sz="1400">
              <a:solidFill>
                <a:srgbClr val="000000"/>
              </a:solidFill>
              <a:cs typeface="Times New Roman"/>
            </a:endParaRPr>
          </a:p>
        </p:txBody>
      </p:sp>
      <p:sp>
        <p:nvSpPr>
          <p:cNvPr id="4" name="矩形 3"/>
          <p:cNvSpPr/>
          <p:nvPr/>
        </p:nvSpPr>
        <p:spPr>
          <a:xfrm>
            <a:off x="935515" y="922576"/>
            <a:ext cx="423514" cy="523220"/>
          </a:xfrm>
          <a:prstGeom prst="rect">
            <a:avLst/>
          </a:prstGeom>
        </p:spPr>
        <p:txBody>
          <a:bodyPr wrap="none">
            <a:spAutoFit/>
          </a:bodyPr>
          <a:lstStyle/>
          <a:p>
            <a:r>
              <a:rPr lang="en-US" altLang="zh-CN" smtClean="0"/>
              <a:t>B</a:t>
            </a:r>
            <a:endParaRPr lang="zh-CN" altLang="en-US"/>
          </a:p>
        </p:txBody>
      </p:sp>
      <p:sp>
        <p:nvSpPr>
          <p:cNvPr id="9" name="矩形 8"/>
          <p:cNvSpPr/>
          <p:nvPr/>
        </p:nvSpPr>
        <p:spPr>
          <a:xfrm>
            <a:off x="952555" y="2204864"/>
            <a:ext cx="444352" cy="523220"/>
          </a:xfrm>
          <a:prstGeom prst="rect">
            <a:avLst/>
          </a:prstGeom>
        </p:spPr>
        <p:txBody>
          <a:bodyPr wrap="none">
            <a:spAutoFit/>
          </a:bodyPr>
          <a:lstStyle/>
          <a:p>
            <a:r>
              <a:rPr lang="en-US" altLang="zh-CN" smtClean="0"/>
              <a:t>C</a:t>
            </a:r>
            <a:endParaRPr lang="zh-CN" altLang="en-US"/>
          </a:p>
        </p:txBody>
      </p:sp>
    </p:spTree>
    <p:extLst>
      <p:ext uri="{BB962C8B-B14F-4D97-AF65-F5344CB8AC3E}">
        <p14:creationId xmlns:p14="http://schemas.microsoft.com/office/powerpoint/2010/main" val="2856711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十二</a:t>
            </a:r>
            <a:r>
              <a:rPr lang="zh-CN" altLang="zh-CN">
                <a:solidFill>
                  <a:srgbClr val="000000"/>
                </a:solidFill>
                <a:ea typeface="黑体"/>
                <a:cs typeface="Times New Roman"/>
              </a:rPr>
              <a:t>、书面表达。</a:t>
            </a:r>
            <a:r>
              <a:rPr lang="zh-CN" altLang="zh-CN">
                <a:solidFill>
                  <a:srgbClr val="000000"/>
                </a:solidFill>
                <a:cs typeface="Times New Roman"/>
              </a:rPr>
              <a:t>（</a:t>
            </a:r>
            <a:r>
              <a:rPr lang="en-US" altLang="zh-CN">
                <a:solidFill>
                  <a:srgbClr val="000000"/>
                </a:solidFill>
                <a:cs typeface="Times New Roman"/>
              </a:rPr>
              <a:t>9</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indent="711200" hangingPunct="0">
              <a:spcAft>
                <a:spcPts val="0"/>
              </a:spcAft>
              <a:tabLst>
                <a:tab pos="1710690" algn="l"/>
                <a:tab pos="4231005" algn="l"/>
                <a:tab pos="6751320" algn="l"/>
              </a:tabLst>
            </a:pPr>
            <a:r>
              <a:rPr lang="zh-CN" altLang="zh-CN">
                <a:solidFill>
                  <a:srgbClr val="000000"/>
                </a:solidFill>
                <a:cs typeface="Times New Roman"/>
              </a:rPr>
              <a:t>假设你是</a:t>
            </a:r>
            <a:r>
              <a:rPr lang="en-US" altLang="zh-CN">
                <a:solidFill>
                  <a:srgbClr val="000000"/>
                </a:solidFill>
                <a:cs typeface="Times New Roman"/>
              </a:rPr>
              <a:t>Li Mei,</a:t>
            </a:r>
            <a:r>
              <a:rPr lang="zh-CN" altLang="zh-CN">
                <a:solidFill>
                  <a:srgbClr val="000000"/>
                </a:solidFill>
                <a:cs typeface="Times New Roman"/>
              </a:rPr>
              <a:t>请根据所给提示，写一篇自我介绍。</a:t>
            </a:r>
            <a:endParaRPr lang="zh-CN" altLang="zh-CN" sz="1400">
              <a:solidFill>
                <a:srgbClr val="000000"/>
              </a:solidFill>
              <a:cs typeface="Times New Roman"/>
            </a:endParaRPr>
          </a:p>
          <a:p>
            <a:pPr algn="ctr" hangingPunct="0">
              <a:spcAft>
                <a:spcPts val="0"/>
              </a:spcAft>
              <a:tabLst>
                <a:tab pos="1710690" algn="l"/>
                <a:tab pos="4231005" algn="l"/>
                <a:tab pos="6751320" algn="l"/>
              </a:tabLst>
            </a:pPr>
            <a:r>
              <a:rPr lang="en-US" altLang="zh-CN" b="1">
                <a:solidFill>
                  <a:srgbClr val="000000"/>
                </a:solidFill>
                <a:cs typeface="Times New Roman"/>
              </a:rPr>
              <a:t>Li</a:t>
            </a:r>
            <a:r>
              <a:rPr lang="en-US" altLang="zh-CN">
                <a:solidFill>
                  <a:srgbClr val="000000"/>
                </a:solidFill>
                <a:cs typeface="Times New Roman"/>
              </a:rPr>
              <a:t> </a:t>
            </a:r>
            <a:r>
              <a:rPr lang="en-US" altLang="zh-CN" b="1">
                <a:solidFill>
                  <a:srgbClr val="000000"/>
                </a:solidFill>
                <a:cs typeface="Times New Roman"/>
              </a:rPr>
              <a:t>Mei</a:t>
            </a:r>
            <a:r>
              <a:rPr lang="en-US" altLang="zh-CN">
                <a:solidFill>
                  <a:srgbClr val="000000"/>
                </a:solidFill>
                <a:cs typeface="Times New Roman"/>
              </a:rPr>
              <a:t>’</a:t>
            </a:r>
            <a:r>
              <a:rPr lang="en-US" altLang="zh-CN" b="1">
                <a:solidFill>
                  <a:srgbClr val="000000"/>
                </a:solidFill>
                <a:cs typeface="Times New Roman"/>
              </a:rPr>
              <a:t>s</a:t>
            </a:r>
            <a:r>
              <a:rPr lang="en-US" altLang="zh-CN">
                <a:solidFill>
                  <a:srgbClr val="000000"/>
                </a:solidFill>
                <a:cs typeface="Times New Roman"/>
              </a:rPr>
              <a:t> </a:t>
            </a:r>
            <a:r>
              <a:rPr lang="en-US" altLang="zh-CN" b="1">
                <a:solidFill>
                  <a:srgbClr val="000000"/>
                </a:solidFill>
                <a:cs typeface="Times New Roman"/>
              </a:rPr>
              <a:t>Profile</a:t>
            </a:r>
            <a:r>
              <a:rPr lang="zh-CN" altLang="zh-CN">
                <a:solidFill>
                  <a:srgbClr val="000000"/>
                </a:solidFill>
                <a:cs typeface="Times New Roman"/>
              </a:rPr>
              <a:t>（</a:t>
            </a:r>
            <a:r>
              <a:rPr lang="zh-CN" altLang="zh-CN">
                <a:solidFill>
                  <a:srgbClr val="000000"/>
                </a:solidFill>
                <a:ea typeface="楷体"/>
                <a:cs typeface="Times New Roman"/>
              </a:rPr>
              <a:t>简介</a:t>
            </a:r>
            <a:r>
              <a:rPr lang="zh-CN" altLang="zh-CN">
                <a:solidFill>
                  <a:srgbClr val="000000"/>
                </a:solidFill>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Family</a:t>
            </a:r>
            <a:r>
              <a:rPr lang="en-US" altLang="zh-CN">
                <a:solidFill>
                  <a:srgbClr val="000000"/>
                </a:solidFill>
                <a:cs typeface="Times New Roman"/>
              </a:rPr>
              <a:t> </a:t>
            </a:r>
            <a:r>
              <a:rPr lang="en-US" altLang="zh-CN" b="1">
                <a:solidFill>
                  <a:srgbClr val="000000"/>
                </a:solidFill>
                <a:cs typeface="Times New Roman"/>
              </a:rPr>
              <a:t>members</a:t>
            </a:r>
            <a:r>
              <a:rPr lang="zh-CN" altLang="zh-CN">
                <a:solidFill>
                  <a:srgbClr val="000000"/>
                </a:solidFill>
                <a:cs typeface="Times New Roman"/>
              </a:rPr>
              <a:t>：</a:t>
            </a:r>
            <a:r>
              <a:rPr lang="en-US" altLang="zh-CN">
                <a:solidFill>
                  <a:srgbClr val="000000"/>
                </a:solidFill>
                <a:cs typeface="Times New Roman"/>
              </a:rPr>
              <a:t>father,mother,sister</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Favourite</a:t>
            </a:r>
            <a:r>
              <a:rPr lang="en-US" altLang="zh-CN">
                <a:solidFill>
                  <a:srgbClr val="000000"/>
                </a:solidFill>
                <a:cs typeface="Times New Roman"/>
              </a:rPr>
              <a:t> </a:t>
            </a:r>
            <a:r>
              <a:rPr lang="en-US" altLang="zh-CN" b="1">
                <a:solidFill>
                  <a:srgbClr val="000000"/>
                </a:solidFill>
                <a:cs typeface="Times New Roman"/>
              </a:rPr>
              <a:t>subject</a:t>
            </a:r>
            <a:r>
              <a:rPr lang="zh-CN" altLang="zh-CN">
                <a:solidFill>
                  <a:srgbClr val="000000"/>
                </a:solidFill>
                <a:cs typeface="Times New Roman"/>
              </a:rPr>
              <a:t>：</a:t>
            </a:r>
            <a:r>
              <a:rPr lang="en-US" altLang="zh-CN">
                <a:solidFill>
                  <a:srgbClr val="000000"/>
                </a:solidFill>
                <a:cs typeface="Times New Roman"/>
              </a:rPr>
              <a:t>Art,can draw </a:t>
            </a:r>
            <a:r>
              <a:rPr lang="en-US" altLang="zh-CN" smtClean="0">
                <a:solidFill>
                  <a:srgbClr val="000000"/>
                </a:solidFill>
                <a:cs typeface="Times New Roman"/>
              </a:rPr>
              <a:t>nice </a:t>
            </a:r>
            <a:r>
              <a:rPr lang="en-US" altLang="zh-CN">
                <a:solidFill>
                  <a:srgbClr val="000000"/>
                </a:solidFill>
                <a:cs typeface="Times New Roman"/>
              </a:rPr>
              <a:t>pictures</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en-US" altLang="zh-CN" b="1">
                <a:solidFill>
                  <a:srgbClr val="000000"/>
                </a:solidFill>
                <a:cs typeface="Times New Roman"/>
              </a:rPr>
              <a:t>Favourite</a:t>
            </a:r>
            <a:r>
              <a:rPr lang="en-US" altLang="zh-CN">
                <a:solidFill>
                  <a:srgbClr val="000000"/>
                </a:solidFill>
                <a:cs typeface="Times New Roman"/>
              </a:rPr>
              <a:t> </a:t>
            </a:r>
            <a:r>
              <a:rPr lang="en-US" altLang="zh-CN" b="1">
                <a:solidFill>
                  <a:srgbClr val="000000"/>
                </a:solidFill>
                <a:cs typeface="Times New Roman"/>
              </a:rPr>
              <a:t>sport</a:t>
            </a:r>
            <a:r>
              <a:rPr lang="zh-CN" altLang="zh-CN">
                <a:solidFill>
                  <a:srgbClr val="000000"/>
                </a:solidFill>
                <a:cs typeface="Times New Roman"/>
              </a:rPr>
              <a:t>：</a:t>
            </a:r>
            <a:r>
              <a:rPr lang="en-US" altLang="zh-CN">
                <a:solidFill>
                  <a:srgbClr val="000000"/>
                </a:solidFill>
                <a:cs typeface="Times New Roman"/>
              </a:rPr>
              <a:t>ping-pong,can play it well,play with her </a:t>
            </a:r>
            <a:r>
              <a:rPr lang="en-US" altLang="zh-CN" smtClean="0">
                <a:solidFill>
                  <a:srgbClr val="000000"/>
                </a:solidFill>
                <a:cs typeface="Times New Roman"/>
              </a:rPr>
              <a:t>sister</a:t>
            </a:r>
            <a:endParaRPr lang="zh-CN" altLang="zh-CN" sz="1400">
              <a:solidFill>
                <a:srgbClr val="000000"/>
              </a:solidFill>
              <a:cs typeface="Times New Roman"/>
            </a:endParaRPr>
          </a:p>
        </p:txBody>
      </p:sp>
      <p:pic>
        <p:nvPicPr>
          <p:cNvPr id="3" name="fs415.jpg" descr="id:2147489403;FounderCES"/>
          <p:cNvPicPr/>
          <p:nvPr/>
        </p:nvPicPr>
        <p:blipFill>
          <a:blip r:embed="rId2"/>
          <a:stretch>
            <a:fillRect/>
          </a:stretch>
        </p:blipFill>
        <p:spPr>
          <a:xfrm>
            <a:off x="8039422" y="2132856"/>
            <a:ext cx="1213599" cy="1566293"/>
          </a:xfrm>
          <a:prstGeom prst="rect">
            <a:avLst/>
          </a:prstGeom>
        </p:spPr>
      </p:pic>
      <p:sp>
        <p:nvSpPr>
          <p:cNvPr id="4" name="矩形 3"/>
          <p:cNvSpPr/>
          <p:nvPr/>
        </p:nvSpPr>
        <p:spPr bwMode="auto">
          <a:xfrm>
            <a:off x="334566" y="2060848"/>
            <a:ext cx="11521280" cy="2664296"/>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6463747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59456"/>
            <a:ext cx="11485848" cy="3323987"/>
          </a:xfrm>
        </p:spPr>
        <p:txBody>
          <a:bodyPr/>
          <a:lstStyle/>
          <a:p>
            <a:pPr indent="896938" hangingPunct="0">
              <a:spcAft>
                <a:spcPts val="0"/>
              </a:spcAft>
              <a:tabLst>
                <a:tab pos="1710690" algn="l"/>
                <a:tab pos="4231005" algn="l"/>
                <a:tab pos="6751320" algn="l"/>
              </a:tabLst>
            </a:pPr>
            <a:r>
              <a:rPr lang="en-US" altLang="zh-CN" dirty="0" smtClean="0">
                <a:solidFill>
                  <a:srgbClr val="000000"/>
                </a:solidFill>
                <a:cs typeface="Times New Roman"/>
              </a:rPr>
              <a:t>Hi</a:t>
            </a:r>
            <a:r>
              <a:rPr lang="zh-CN" altLang="zh-CN" dirty="0">
                <a:solidFill>
                  <a:srgbClr val="000000"/>
                </a:solidFill>
                <a:cs typeface="Times New Roman"/>
              </a:rPr>
              <a:t>！</a:t>
            </a:r>
            <a:r>
              <a:rPr lang="en-US" altLang="zh-CN" dirty="0">
                <a:solidFill>
                  <a:srgbClr val="000000"/>
                </a:solidFill>
                <a:cs typeface="Times New Roman"/>
              </a:rPr>
              <a:t>I’m Li Mei</a:t>
            </a:r>
            <a:r>
              <a:rPr lang="en-US" altLang="zh-CN" dirty="0">
                <a:solidFill>
                  <a:srgbClr val="000000"/>
                </a:solidFill>
                <a:latin typeface="宋体"/>
                <a:cs typeface="Times New Roman"/>
              </a:rPr>
              <a:t>.</a:t>
            </a:r>
            <a:r>
              <a:rPr lang="zh-CN" altLang="zh-CN" u="sng" dirty="0">
                <a:solidFill>
                  <a:srgbClr val="FEFEFE"/>
                </a:solidFill>
                <a:uFill>
                  <a:solidFill>
                    <a:srgbClr val="000000"/>
                  </a:solidFill>
                </a:uFill>
                <a:cs typeface="Times New Roman"/>
              </a:rPr>
              <a:t>　　　　　　　</a:t>
            </a:r>
            <a:r>
              <a:rPr lang="en-US" altLang="zh-CN" u="sng" dirty="0" smtClean="0">
                <a:solidFill>
                  <a:srgbClr val="FEFEFE"/>
                </a:solidFill>
                <a:uFill>
                  <a:solidFill>
                    <a:srgbClr val="000000"/>
                  </a:solidFill>
                </a:uFill>
                <a:cs typeface="Times New Roman"/>
              </a:rPr>
              <a:t>._____________________   _______</a:t>
            </a:r>
          </a:p>
          <a:p>
            <a:pPr hangingPunct="0">
              <a:spcAft>
                <a:spcPts val="0"/>
              </a:spcAft>
              <a:tabLst>
                <a:tab pos="1710690" algn="l"/>
                <a:tab pos="4231005" algn="l"/>
                <a:tab pos="6751320" algn="l"/>
              </a:tabLst>
            </a:pPr>
            <a:r>
              <a:rPr lang="en-US" altLang="zh-CN" u="sng" dirty="0" smtClean="0">
                <a:solidFill>
                  <a:srgbClr val="FEFEFE"/>
                </a:solidFill>
                <a:uFill>
                  <a:solidFill>
                    <a:srgbClr val="000000"/>
                  </a:solidFill>
                </a:uFill>
                <a:cs typeface="Times New Roman"/>
              </a:rPr>
              <a:t>——————————————————————————  ——————————————————————————————  ———————————————————————————                               ———</a:t>
            </a:r>
          </a:p>
          <a:p>
            <a:pPr hangingPunct="0">
              <a:spcAft>
                <a:spcPts val="0"/>
              </a:spcAft>
              <a:tabLst>
                <a:tab pos="1710690" algn="l"/>
                <a:tab pos="4231005" algn="l"/>
                <a:tab pos="6751320" algn="l"/>
              </a:tabLst>
            </a:pPr>
            <a:r>
              <a:rPr lang="en-US" altLang="zh-CN" u="sng" dirty="0">
                <a:solidFill>
                  <a:srgbClr val="FEFEFE"/>
                </a:solidFill>
                <a:uFill>
                  <a:solidFill>
                    <a:srgbClr val="000000"/>
                  </a:solidFill>
                </a:uFill>
                <a:cs typeface="Times New Roman"/>
              </a:rPr>
              <a:t>—————————————————————                               </a:t>
            </a:r>
            <a:r>
              <a:rPr lang="en-US" altLang="zh-CN" u="sng" dirty="0" smtClean="0">
                <a:solidFill>
                  <a:srgbClr val="FEFEFE"/>
                </a:solidFill>
                <a:uFill>
                  <a:solidFill>
                    <a:srgbClr val="000000"/>
                  </a:solidFill>
                </a:uFill>
                <a:cs typeface="Times New Roman"/>
              </a:rPr>
              <a:t>———</a:t>
            </a:r>
            <a:endParaRPr lang="en-US" altLang="zh-CN" u="sng" dirty="0">
              <a:solidFill>
                <a:srgbClr val="FEFEFE"/>
              </a:solidFill>
              <a:uFill>
                <a:solidFill>
                  <a:srgbClr val="000000"/>
                </a:solidFill>
              </a:uFill>
              <a:cs typeface="Times New Roman"/>
            </a:endParaRPr>
          </a:p>
        </p:txBody>
      </p:sp>
      <p:sp>
        <p:nvSpPr>
          <p:cNvPr id="3" name="矩形 2"/>
          <p:cNvSpPr/>
          <p:nvPr/>
        </p:nvSpPr>
        <p:spPr>
          <a:xfrm>
            <a:off x="334566" y="1700808"/>
            <a:ext cx="11233248" cy="3323987"/>
          </a:xfrm>
          <a:prstGeom prst="rect">
            <a:avLst/>
          </a:prstGeom>
        </p:spPr>
        <p:txBody>
          <a:bodyPr wrap="square">
            <a:spAutoFit/>
          </a:bodyPr>
          <a:lstStyle/>
          <a:p>
            <a:pPr algn="just">
              <a:lnSpc>
                <a:spcPct val="150000"/>
              </a:lnSpc>
              <a:spcAft>
                <a:spcPts val="0"/>
              </a:spcAft>
            </a:pPr>
            <a:r>
              <a:rPr lang="en-US" altLang="zh-CN" dirty="0" smtClean="0">
                <a:cs typeface="Times New Roman" panose="02020603050405020304" pitchFamily="18" charset="0"/>
              </a:rPr>
              <a:t>                                           Come </a:t>
            </a:r>
            <a:r>
              <a:rPr lang="en-US" altLang="zh-CN" dirty="0">
                <a:cs typeface="Times New Roman" panose="02020603050405020304" pitchFamily="18" charset="0"/>
              </a:rPr>
              <a:t>and meet my family. This is my father. She is my </a:t>
            </a:r>
            <a:r>
              <a:rPr lang="en-US" altLang="zh-CN" dirty="0" err="1">
                <a:cs typeface="Times New Roman" panose="02020603050405020304" pitchFamily="18" charset="0"/>
              </a:rPr>
              <a:t>mother,and</a:t>
            </a:r>
            <a:r>
              <a:rPr lang="en-US" altLang="zh-CN" dirty="0">
                <a:cs typeface="Times New Roman" panose="02020603050405020304" pitchFamily="18" charset="0"/>
              </a:rPr>
              <a:t> the girl is my sister. I can draw nice </a:t>
            </a:r>
            <a:r>
              <a:rPr lang="en-US" altLang="zh-CN" dirty="0" err="1">
                <a:cs typeface="Times New Roman" panose="02020603050405020304" pitchFamily="18" charset="0"/>
              </a:rPr>
              <a:t>pictures,so</a:t>
            </a:r>
            <a:r>
              <a:rPr lang="en-US" altLang="zh-CN" dirty="0">
                <a:cs typeface="Times New Roman" panose="02020603050405020304" pitchFamily="18" charset="0"/>
              </a:rPr>
              <a:t> I like Art best. I like playing ping-pong. I can play it well. I often play it with my sister.</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zh-CN" altLang="zh-CN" dirty="0">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仅供参考</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651287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2898"/>
            <a:ext cx="11485848" cy="3970318"/>
          </a:xfrm>
        </p:spPr>
        <p:txBody>
          <a:bodyPr/>
          <a:lstStyle/>
          <a:p>
            <a:pPr hangingPunct="0"/>
            <a:r>
              <a:rPr lang="zh-CN" altLang="zh-CN">
                <a:solidFill>
                  <a:srgbClr val="000000"/>
                </a:solidFill>
                <a:ea typeface="黑体"/>
                <a:cs typeface="Times New Roman"/>
              </a:rPr>
              <a:t>二、动物运动会开始报名了。听录音</a:t>
            </a:r>
            <a:r>
              <a:rPr lang="zh-CN" altLang="zh-CN">
                <a:solidFill>
                  <a:srgbClr val="000000"/>
                </a:solidFill>
                <a:cs typeface="Times New Roman"/>
              </a:rPr>
              <a:t>，</a:t>
            </a:r>
            <a:r>
              <a:rPr lang="zh-CN" altLang="zh-CN">
                <a:solidFill>
                  <a:srgbClr val="000000"/>
                </a:solidFill>
                <a:ea typeface="黑体"/>
                <a:cs typeface="Times New Roman"/>
              </a:rPr>
              <a:t>根据所听内容</a:t>
            </a:r>
            <a:r>
              <a:rPr lang="zh-CN" altLang="zh-CN">
                <a:solidFill>
                  <a:srgbClr val="000000"/>
                </a:solidFill>
                <a:cs typeface="Times New Roman"/>
              </a:rPr>
              <a:t>，</a:t>
            </a:r>
            <a:r>
              <a:rPr lang="zh-CN" altLang="zh-CN">
                <a:solidFill>
                  <a:srgbClr val="000000"/>
                </a:solidFill>
                <a:ea typeface="黑体"/>
                <a:cs typeface="Times New Roman"/>
              </a:rPr>
              <a:t>将参赛动物的字母序号填进报名表内。</a:t>
            </a:r>
            <a:r>
              <a:rPr lang="zh-CN" altLang="zh-CN">
                <a:solidFill>
                  <a:srgbClr val="000000"/>
                </a:solidFill>
                <a:cs typeface="Times New Roman"/>
              </a:rPr>
              <a:t>（</a:t>
            </a:r>
            <a:r>
              <a:rPr lang="en-US" altLang="zh-CN">
                <a:solidFill>
                  <a:srgbClr val="000000"/>
                </a:solidFill>
                <a:cs typeface="Times New Roman"/>
              </a:rPr>
              <a:t>6</a:t>
            </a:r>
            <a:r>
              <a:rPr lang="zh-CN" altLang="zh-CN">
                <a:solidFill>
                  <a:srgbClr val="000000"/>
                </a:solidFill>
                <a:ea typeface="楷体"/>
                <a:cs typeface="Times New Roman"/>
              </a:rPr>
              <a:t>分</a:t>
            </a:r>
            <a:r>
              <a:rPr lang="zh-CN" altLang="zh-CN" smtClean="0">
                <a:solidFill>
                  <a:srgbClr val="000000"/>
                </a:solidFill>
                <a:cs typeface="Times New Roman"/>
              </a:rPr>
              <a:t>）</a:t>
            </a:r>
            <a:endParaRPr lang="en-US" altLang="zh-CN" sz="1400">
              <a:solidFill>
                <a:srgbClr val="000000"/>
              </a:solidFill>
              <a:cs typeface="Times New Roman"/>
            </a:endParaRPr>
          </a:p>
          <a:p>
            <a:pPr hangingPunct="0">
              <a:spcAft>
                <a:spcPts val="0"/>
              </a:spcAft>
            </a:pPr>
            <a:r>
              <a:rPr lang="zh-CN" altLang="zh-CN" b="1">
                <a:solidFill>
                  <a:srgbClr val="FF0000"/>
                </a:solidFill>
                <a:ea typeface="黑体"/>
                <a:cs typeface="Times New Roman"/>
              </a:rPr>
              <a:t> </a:t>
            </a:r>
            <a:r>
              <a:rPr lang="zh-CN" altLang="zh-CN" b="1">
                <a:solidFill>
                  <a:srgbClr val="FF0000"/>
                </a:solidFill>
                <a:cs typeface="Times New Roman"/>
              </a:rPr>
              <a:t>　　</a:t>
            </a:r>
            <a:r>
              <a:rPr lang="en-US" altLang="zh-CN" b="1">
                <a:solidFill>
                  <a:srgbClr val="ED028C"/>
                </a:solidFill>
                <a:cs typeface="Times New Roman"/>
              </a:rPr>
              <a:t>The animal sport meeting is coming. Look</a:t>
            </a:r>
            <a:r>
              <a:rPr lang="zh-CN" altLang="zh-CN" b="1">
                <a:solidFill>
                  <a:srgbClr val="ED028C"/>
                </a:solidFill>
                <a:cs typeface="Times New Roman"/>
              </a:rPr>
              <a:t>！</a:t>
            </a:r>
            <a:r>
              <a:rPr lang="en-US" altLang="zh-CN" b="1">
                <a:solidFill>
                  <a:srgbClr val="ED028C"/>
                </a:solidFill>
                <a:cs typeface="Times New Roman"/>
              </a:rPr>
              <a:t>The tiger is good at running and playing basketball. The duck likes swimming. He can swim well. The rabbit likes running. He can run fast. He likes playing football too. The monkey likes playing ping-pong. He is good at it</a:t>
            </a:r>
            <a:r>
              <a:rPr lang="en-US" altLang="zh-CN" b="1" smtClean="0">
                <a:solidFill>
                  <a:srgbClr val="ED028C"/>
                </a:solidFill>
                <a:cs typeface="Times New Roman"/>
              </a:rPr>
              <a:t>.</a:t>
            </a:r>
            <a:endParaRPr lang="zh-CN" altLang="zh-CN" sz="1050">
              <a:solidFill>
                <a:srgbClr val="ED028C"/>
              </a:solidFill>
              <a:cs typeface="Times New Roman"/>
            </a:endParaRPr>
          </a:p>
        </p:txBody>
      </p:sp>
    </p:spTree>
    <p:extLst>
      <p:ext uri="{BB962C8B-B14F-4D97-AF65-F5344CB8AC3E}">
        <p14:creationId xmlns:p14="http://schemas.microsoft.com/office/powerpoint/2010/main" val="37259168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61207"/>
          </a:xfrm>
        </p:spPr>
        <p:txBody>
          <a:bodyPr/>
          <a:lstStyle/>
          <a:p>
            <a:pPr algn="ctr" hangingPunct="0">
              <a:spcAft>
                <a:spcPts val="0"/>
              </a:spcAft>
              <a:tabLst>
                <a:tab pos="1710690" algn="l"/>
                <a:tab pos="4231005" algn="l"/>
                <a:tab pos="6751320" algn="l"/>
              </a:tabLst>
            </a:pPr>
            <a:r>
              <a:rPr lang="en-US" altLang="zh-CN" b="1" smtClean="0">
                <a:solidFill>
                  <a:srgbClr val="000000"/>
                </a:solidFill>
                <a:cs typeface="Times New Roman"/>
              </a:rPr>
              <a:t>Sport</a:t>
            </a:r>
            <a:r>
              <a:rPr lang="en-US" altLang="zh-CN" smtClean="0">
                <a:solidFill>
                  <a:srgbClr val="000000"/>
                </a:solidFill>
                <a:cs typeface="Times New Roman"/>
              </a:rPr>
              <a:t> </a:t>
            </a:r>
            <a:r>
              <a:rPr lang="en-US" altLang="zh-CN" b="1" smtClean="0">
                <a:solidFill>
                  <a:srgbClr val="000000"/>
                </a:solidFill>
                <a:cs typeface="Times New Roman"/>
              </a:rPr>
              <a:t>Meeting</a:t>
            </a:r>
            <a:endParaRPr lang="zh-CN" altLang="zh-CN" sz="1400">
              <a:solidFill>
                <a:srgbClr val="000000"/>
              </a:solidFill>
              <a:cs typeface="Times New Roman"/>
            </a:endParaRPr>
          </a:p>
        </p:txBody>
      </p:sp>
      <p:graphicFrame>
        <p:nvGraphicFramePr>
          <p:cNvPr id="4" name="表格 3"/>
          <p:cNvGraphicFramePr>
            <a:graphicFrameLocks noGrp="1"/>
          </p:cNvGraphicFramePr>
          <p:nvPr>
            <p:extLst>
              <p:ext uri="{D42A27DB-BD31-4B8C-83A1-F6EECF244321}">
                <p14:modId xmlns:p14="http://schemas.microsoft.com/office/powerpoint/2010/main" val="3879089463"/>
              </p:ext>
            </p:extLst>
          </p:nvPr>
        </p:nvGraphicFramePr>
        <p:xfrm>
          <a:off x="609600" y="1484784"/>
          <a:ext cx="10971214" cy="3024336"/>
        </p:xfrm>
        <a:graphic>
          <a:graphicData uri="http://schemas.openxmlformats.org/drawingml/2006/table">
            <a:tbl>
              <a:tblPr firstRow="1" firstCol="1" bandRow="1"/>
              <a:tblGrid>
                <a:gridCol w="2286401">
                  <a:extLst>
                    <a:ext uri="{9D8B030D-6E8A-4147-A177-3AD203B41FA5}">
                      <a16:colId xmlns:a16="http://schemas.microsoft.com/office/drawing/2014/main" val="20000"/>
                    </a:ext>
                  </a:extLst>
                </a:gridCol>
                <a:gridCol w="1827804">
                  <a:extLst>
                    <a:ext uri="{9D8B030D-6E8A-4147-A177-3AD203B41FA5}">
                      <a16:colId xmlns:a16="http://schemas.microsoft.com/office/drawing/2014/main" val="20001"/>
                    </a:ext>
                  </a:extLst>
                </a:gridCol>
                <a:gridCol w="2286401">
                  <a:extLst>
                    <a:ext uri="{9D8B030D-6E8A-4147-A177-3AD203B41FA5}">
                      <a16:colId xmlns:a16="http://schemas.microsoft.com/office/drawing/2014/main" val="20002"/>
                    </a:ext>
                  </a:extLst>
                </a:gridCol>
                <a:gridCol w="2286401">
                  <a:extLst>
                    <a:ext uri="{9D8B030D-6E8A-4147-A177-3AD203B41FA5}">
                      <a16:colId xmlns:a16="http://schemas.microsoft.com/office/drawing/2014/main" val="20003"/>
                    </a:ext>
                  </a:extLst>
                </a:gridCol>
                <a:gridCol w="2284207">
                  <a:extLst>
                    <a:ext uri="{9D8B030D-6E8A-4147-A177-3AD203B41FA5}">
                      <a16:colId xmlns:a16="http://schemas.microsoft.com/office/drawing/2014/main" val="20004"/>
                    </a:ext>
                  </a:extLst>
                </a:gridCol>
              </a:tblGrid>
              <a:tr h="1280160">
                <a:tc>
                  <a:txBody>
                    <a:bodyPr/>
                    <a:lstStyle/>
                    <a:p>
                      <a:pPr algn="ctr"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swimming</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running</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playing </a:t>
                      </a:r>
                      <a:endParaRPr lang="zh-CN" sz="1400">
                        <a:solidFill>
                          <a:srgbClr val="000000"/>
                        </a:solidFill>
                        <a:effectLst/>
                        <a:latin typeface="Times New Roman"/>
                        <a:ea typeface="宋体"/>
                        <a:cs typeface="Times New Roman"/>
                      </a:endParaRPr>
                    </a:p>
                    <a:p>
                      <a:pPr algn="ctr"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basketball</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playing </a:t>
                      </a:r>
                      <a:endParaRPr lang="zh-CN" sz="1400">
                        <a:solidFill>
                          <a:srgbClr val="000000"/>
                        </a:solidFill>
                        <a:effectLst/>
                        <a:latin typeface="Times New Roman"/>
                        <a:ea typeface="宋体"/>
                        <a:cs typeface="Times New Roman"/>
                      </a:endParaRPr>
                    </a:p>
                    <a:p>
                      <a:pPr algn="ctr"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ping-pong</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playing </a:t>
                      </a:r>
                      <a:endParaRPr lang="zh-CN" sz="1400">
                        <a:solidFill>
                          <a:srgbClr val="000000"/>
                        </a:solidFill>
                        <a:effectLst/>
                        <a:latin typeface="Times New Roman"/>
                        <a:ea typeface="宋体"/>
                        <a:cs typeface="Times New Roman"/>
                      </a:endParaRPr>
                    </a:p>
                    <a:p>
                      <a:pPr algn="ctr" hangingPunct="0">
                        <a:lnSpc>
                          <a:spcPct val="150000"/>
                        </a:lnSpc>
                        <a:spcAft>
                          <a:spcPts val="0"/>
                        </a:spcAft>
                        <a:tabLst>
                          <a:tab pos="1710690" algn="l"/>
                          <a:tab pos="4231005" algn="l"/>
                          <a:tab pos="6751320" algn="l"/>
                        </a:tabLst>
                      </a:pPr>
                      <a:r>
                        <a:rPr lang="en-US" sz="2800">
                          <a:solidFill>
                            <a:srgbClr val="000000"/>
                          </a:solidFill>
                          <a:effectLst/>
                          <a:latin typeface="Times New Roman"/>
                          <a:ea typeface="宋体"/>
                          <a:cs typeface="Times New Roman"/>
                        </a:rPr>
                        <a:t>football</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48032">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32048">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2048">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32048">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1710690" algn="l"/>
                          <a:tab pos="4231005" algn="l"/>
                          <a:tab pos="6751320" algn="l"/>
                        </a:tabLst>
                      </a:pPr>
                      <a:r>
                        <a:rPr lang="en-US" sz="1400">
                          <a:solidFill>
                            <a:srgbClr val="000000"/>
                          </a:solidFill>
                          <a:effectLst/>
                          <a:latin typeface="Times New Roman"/>
                          <a:ea typeface="宋体"/>
                          <a:cs typeface="Times New Roman"/>
                        </a:rPr>
                        <a:t> </a:t>
                      </a:r>
                      <a:endParaRPr lang="zh-CN" sz="14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1" name="矩形 10"/>
          <p:cNvSpPr/>
          <p:nvPr/>
        </p:nvSpPr>
        <p:spPr>
          <a:xfrm>
            <a:off x="334566" y="4763858"/>
            <a:ext cx="11521279" cy="656846"/>
          </a:xfrm>
          <a:prstGeom prst="rect">
            <a:avLst/>
          </a:prstGeom>
        </p:spPr>
        <p:txBody>
          <a:bodyPr wrap="square">
            <a:spAutoFit/>
          </a:bodyPr>
          <a:lstStyle/>
          <a:p>
            <a:pPr algn="just">
              <a:lnSpc>
                <a:spcPct val="150000"/>
              </a:lnSpc>
              <a:spcAft>
                <a:spcPts val="0"/>
              </a:spcAft>
              <a:tabLst>
                <a:tab pos="1710690" algn="l"/>
                <a:tab pos="4231005" algn="l"/>
                <a:tab pos="6751320" algn="l"/>
              </a:tabLst>
            </a:pPr>
            <a:r>
              <a:rPr lang="en-US" altLang="zh-CN" b="0" smtClean="0">
                <a:solidFill>
                  <a:srgbClr val="000000"/>
                </a:solidFill>
                <a:latin typeface="Times New Roman"/>
                <a:ea typeface="宋体"/>
                <a:cs typeface="Times New Roman"/>
              </a:rPr>
              <a:t>A</a:t>
            </a:r>
            <a:r>
              <a:rPr lang="en-US" altLang="zh-CN" b="0" smtClean="0">
                <a:solidFill>
                  <a:srgbClr val="000000"/>
                </a:solidFill>
                <a:latin typeface="宋体"/>
                <a:ea typeface="宋体"/>
                <a:cs typeface="Times New Roman"/>
              </a:rPr>
              <a:t>.           </a:t>
            </a:r>
            <a:r>
              <a:rPr lang="en-US" altLang="zh-CN" b="0" smtClean="0">
                <a:solidFill>
                  <a:srgbClr val="000000"/>
                </a:solidFill>
                <a:latin typeface="Times New Roman"/>
                <a:ea typeface="宋体"/>
                <a:cs typeface="Times New Roman"/>
              </a:rPr>
              <a:t>B</a:t>
            </a:r>
            <a:r>
              <a:rPr lang="en-US" altLang="zh-CN" b="0" smtClean="0">
                <a:solidFill>
                  <a:srgbClr val="000000"/>
                </a:solidFill>
                <a:latin typeface="宋体"/>
                <a:ea typeface="宋体"/>
                <a:cs typeface="Times New Roman"/>
              </a:rPr>
              <a:t>.        </a:t>
            </a:r>
            <a:r>
              <a:rPr lang="en-US" altLang="zh-CN" b="0" smtClean="0">
                <a:solidFill>
                  <a:srgbClr val="000000"/>
                </a:solidFill>
                <a:latin typeface="Times New Roman"/>
                <a:ea typeface="宋体"/>
                <a:cs typeface="Times New Roman"/>
              </a:rPr>
              <a:t>C</a:t>
            </a:r>
            <a:r>
              <a:rPr lang="en-US" altLang="zh-CN" b="0" smtClean="0">
                <a:solidFill>
                  <a:srgbClr val="000000"/>
                </a:solidFill>
                <a:latin typeface="宋体"/>
                <a:ea typeface="宋体"/>
                <a:cs typeface="Times New Roman"/>
              </a:rPr>
              <a:t>.       </a:t>
            </a:r>
            <a:r>
              <a:rPr lang="en-US" altLang="zh-CN" b="0" smtClean="0">
                <a:solidFill>
                  <a:srgbClr val="000000"/>
                </a:solidFill>
                <a:latin typeface="Times New Roman"/>
                <a:ea typeface="宋体"/>
                <a:cs typeface="Times New Roman"/>
              </a:rPr>
              <a:t>D</a:t>
            </a:r>
            <a:r>
              <a:rPr lang="en-US" altLang="zh-CN" b="0" smtClean="0">
                <a:solidFill>
                  <a:srgbClr val="000000"/>
                </a:solidFill>
                <a:latin typeface="宋体"/>
                <a:ea typeface="宋体"/>
                <a:cs typeface="Times New Roman"/>
              </a:rPr>
              <a:t>.</a:t>
            </a:r>
            <a:endParaRPr lang="zh-CN" altLang="zh-CN" sz="1400" b="0">
              <a:solidFill>
                <a:srgbClr val="000000"/>
              </a:solidFill>
              <a:effectLst/>
              <a:latin typeface="Times New Roman"/>
              <a:ea typeface="宋体"/>
              <a:cs typeface="Times New Roman"/>
            </a:endParaRPr>
          </a:p>
        </p:txBody>
      </p:sp>
      <p:pic>
        <p:nvPicPr>
          <p:cNvPr id="16" name="fs408.jpg" descr="id:2147489290;FounderCES"/>
          <p:cNvPicPr/>
          <p:nvPr/>
        </p:nvPicPr>
        <p:blipFill>
          <a:blip r:embed="rId2"/>
          <a:stretch>
            <a:fillRect/>
          </a:stretch>
        </p:blipFill>
        <p:spPr>
          <a:xfrm>
            <a:off x="910630" y="4782442"/>
            <a:ext cx="1142365" cy="716280"/>
          </a:xfrm>
          <a:prstGeom prst="rect">
            <a:avLst/>
          </a:prstGeom>
        </p:spPr>
      </p:pic>
      <p:pic>
        <p:nvPicPr>
          <p:cNvPr id="17" name="fs408a.jpg" descr="id:2147489297;FounderCES"/>
          <p:cNvPicPr/>
          <p:nvPr/>
        </p:nvPicPr>
        <p:blipFill>
          <a:blip r:embed="rId3"/>
          <a:stretch>
            <a:fillRect/>
          </a:stretch>
        </p:blipFill>
        <p:spPr>
          <a:xfrm>
            <a:off x="3358902" y="4796470"/>
            <a:ext cx="869315" cy="716280"/>
          </a:xfrm>
          <a:prstGeom prst="rect">
            <a:avLst/>
          </a:prstGeom>
        </p:spPr>
      </p:pic>
      <p:pic>
        <p:nvPicPr>
          <p:cNvPr id="18" name="fs408b.jpg" descr="id:2147489304;FounderCES"/>
          <p:cNvPicPr/>
          <p:nvPr/>
        </p:nvPicPr>
        <p:blipFill>
          <a:blip r:embed="rId4"/>
          <a:stretch>
            <a:fillRect/>
          </a:stretch>
        </p:blipFill>
        <p:spPr>
          <a:xfrm>
            <a:off x="5159102" y="4800952"/>
            <a:ext cx="758190" cy="716280"/>
          </a:xfrm>
          <a:prstGeom prst="rect">
            <a:avLst/>
          </a:prstGeom>
        </p:spPr>
      </p:pic>
      <p:pic>
        <p:nvPicPr>
          <p:cNvPr id="19" name="fs408c.jpg" descr="id:2147489311;FounderCES"/>
          <p:cNvPicPr/>
          <p:nvPr/>
        </p:nvPicPr>
        <p:blipFill>
          <a:blip r:embed="rId5"/>
          <a:stretch>
            <a:fillRect/>
          </a:stretch>
        </p:blipFill>
        <p:spPr>
          <a:xfrm>
            <a:off x="6887294" y="4782442"/>
            <a:ext cx="516890" cy="716280"/>
          </a:xfrm>
          <a:prstGeom prst="rect">
            <a:avLst/>
          </a:prstGeom>
        </p:spPr>
      </p:pic>
      <p:sp>
        <p:nvSpPr>
          <p:cNvPr id="3" name="矩形 2"/>
          <p:cNvSpPr/>
          <p:nvPr/>
        </p:nvSpPr>
        <p:spPr>
          <a:xfrm>
            <a:off x="3502918" y="2708920"/>
            <a:ext cx="444352" cy="523220"/>
          </a:xfrm>
          <a:prstGeom prst="rect">
            <a:avLst/>
          </a:prstGeom>
        </p:spPr>
        <p:txBody>
          <a:bodyPr wrap="none">
            <a:spAutoFit/>
          </a:bodyPr>
          <a:lstStyle/>
          <a:p>
            <a:r>
              <a:rPr lang="en-US" altLang="zh-CN"/>
              <a:t>A</a:t>
            </a:r>
            <a:endParaRPr lang="zh-CN" altLang="en-US"/>
          </a:p>
        </p:txBody>
      </p:sp>
      <p:sp>
        <p:nvSpPr>
          <p:cNvPr id="5" name="矩形 4"/>
          <p:cNvSpPr/>
          <p:nvPr/>
        </p:nvSpPr>
        <p:spPr>
          <a:xfrm>
            <a:off x="5650853" y="2708920"/>
            <a:ext cx="444352" cy="523220"/>
          </a:xfrm>
          <a:prstGeom prst="rect">
            <a:avLst/>
          </a:prstGeom>
        </p:spPr>
        <p:txBody>
          <a:bodyPr wrap="none">
            <a:spAutoFit/>
          </a:bodyPr>
          <a:lstStyle/>
          <a:p>
            <a:r>
              <a:rPr lang="en-US" altLang="zh-CN"/>
              <a:t>A</a:t>
            </a:r>
            <a:endParaRPr lang="zh-CN" altLang="en-US"/>
          </a:p>
        </p:txBody>
      </p:sp>
      <p:sp>
        <p:nvSpPr>
          <p:cNvPr id="6" name="矩形 5"/>
          <p:cNvSpPr/>
          <p:nvPr/>
        </p:nvSpPr>
        <p:spPr>
          <a:xfrm>
            <a:off x="1498656" y="3167863"/>
            <a:ext cx="423514" cy="523220"/>
          </a:xfrm>
          <a:prstGeom prst="rect">
            <a:avLst/>
          </a:prstGeom>
        </p:spPr>
        <p:txBody>
          <a:bodyPr wrap="none">
            <a:spAutoFit/>
          </a:bodyPr>
          <a:lstStyle/>
          <a:p>
            <a:r>
              <a:rPr lang="en-US" altLang="zh-CN"/>
              <a:t>B</a:t>
            </a:r>
            <a:endParaRPr lang="zh-CN" altLang="en-US"/>
          </a:p>
        </p:txBody>
      </p:sp>
      <p:sp>
        <p:nvSpPr>
          <p:cNvPr id="7" name="矩形 6"/>
          <p:cNvSpPr/>
          <p:nvPr/>
        </p:nvSpPr>
        <p:spPr>
          <a:xfrm>
            <a:off x="3521424" y="3599911"/>
            <a:ext cx="444352" cy="523220"/>
          </a:xfrm>
          <a:prstGeom prst="rect">
            <a:avLst/>
          </a:prstGeom>
        </p:spPr>
        <p:txBody>
          <a:bodyPr wrap="none">
            <a:spAutoFit/>
          </a:bodyPr>
          <a:lstStyle/>
          <a:p>
            <a:r>
              <a:rPr lang="en-US" altLang="zh-CN"/>
              <a:t>C</a:t>
            </a:r>
            <a:endParaRPr lang="zh-CN" altLang="en-US"/>
          </a:p>
        </p:txBody>
      </p:sp>
      <p:sp>
        <p:nvSpPr>
          <p:cNvPr id="8" name="矩形 7"/>
          <p:cNvSpPr/>
          <p:nvPr/>
        </p:nvSpPr>
        <p:spPr>
          <a:xfrm>
            <a:off x="10244775" y="3597062"/>
            <a:ext cx="444352" cy="523220"/>
          </a:xfrm>
          <a:prstGeom prst="rect">
            <a:avLst/>
          </a:prstGeom>
        </p:spPr>
        <p:txBody>
          <a:bodyPr wrap="none">
            <a:spAutoFit/>
          </a:bodyPr>
          <a:lstStyle/>
          <a:p>
            <a:r>
              <a:rPr lang="en-US" altLang="zh-CN"/>
              <a:t>C</a:t>
            </a:r>
            <a:endParaRPr lang="zh-CN" altLang="en-US"/>
          </a:p>
        </p:txBody>
      </p:sp>
      <p:sp>
        <p:nvSpPr>
          <p:cNvPr id="9" name="矩形 8"/>
          <p:cNvSpPr/>
          <p:nvPr/>
        </p:nvSpPr>
        <p:spPr>
          <a:xfrm>
            <a:off x="8039422" y="4027510"/>
            <a:ext cx="444352" cy="523220"/>
          </a:xfrm>
          <a:prstGeom prst="rect">
            <a:avLst/>
          </a:prstGeom>
        </p:spPr>
        <p:txBody>
          <a:bodyPr wrap="none">
            <a:spAutoFit/>
          </a:bodyPr>
          <a:lstStyle/>
          <a:p>
            <a:r>
              <a:rPr lang="en-US" altLang="zh-CN"/>
              <a:t>D</a:t>
            </a:r>
            <a:endParaRPr lang="zh-CN" altLang="en-US"/>
          </a:p>
        </p:txBody>
      </p:sp>
    </p:spTree>
    <p:extLst>
      <p:ext uri="{BB962C8B-B14F-4D97-AF65-F5344CB8AC3E}">
        <p14:creationId xmlns:p14="http://schemas.microsoft.com/office/powerpoint/2010/main" val="244003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1792288" algn="l"/>
                <a:tab pos="4230688" algn="l"/>
                <a:tab pos="6750050" algn="l"/>
              </a:tabLst>
            </a:pPr>
            <a:r>
              <a:rPr lang="zh-CN" altLang="zh-CN" smtClean="0">
                <a:solidFill>
                  <a:srgbClr val="000000"/>
                </a:solidFill>
                <a:ea typeface="黑体"/>
                <a:cs typeface="Times New Roman"/>
              </a:rPr>
              <a:t>三</a:t>
            </a:r>
            <a:r>
              <a:rPr lang="zh-CN" altLang="zh-CN">
                <a:solidFill>
                  <a:srgbClr val="000000"/>
                </a:solidFill>
                <a:ea typeface="黑体"/>
                <a:cs typeface="Times New Roman"/>
              </a:rPr>
              <a:t>、听录音</a:t>
            </a:r>
            <a:r>
              <a:rPr lang="zh-CN" altLang="zh-CN">
                <a:solidFill>
                  <a:srgbClr val="000000"/>
                </a:solidFill>
                <a:cs typeface="Times New Roman"/>
              </a:rPr>
              <a:t>，</a:t>
            </a:r>
            <a:r>
              <a:rPr lang="zh-CN" altLang="zh-CN">
                <a:solidFill>
                  <a:srgbClr val="000000"/>
                </a:solidFill>
                <a:ea typeface="黑体"/>
                <a:cs typeface="Times New Roman"/>
              </a:rPr>
              <a:t>根据所听内容</a:t>
            </a:r>
            <a:r>
              <a:rPr lang="zh-CN" altLang="zh-CN">
                <a:solidFill>
                  <a:srgbClr val="000000"/>
                </a:solidFill>
                <a:cs typeface="Times New Roman"/>
              </a:rPr>
              <a:t>，</a:t>
            </a:r>
            <a:r>
              <a:rPr lang="zh-CN" altLang="zh-CN">
                <a:solidFill>
                  <a:srgbClr val="000000"/>
                </a:solidFill>
                <a:ea typeface="黑体"/>
                <a:cs typeface="Times New Roman"/>
              </a:rPr>
              <a:t>选择合适的答语。</a:t>
            </a:r>
            <a:r>
              <a:rPr lang="zh-CN" altLang="zh-CN">
                <a:solidFill>
                  <a:srgbClr val="000000"/>
                </a:solidFill>
                <a:cs typeface="Times New Roman"/>
              </a:rPr>
              <a:t>（</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No,I’m not</a:t>
            </a:r>
            <a:r>
              <a:rPr lang="en-US" altLang="zh-CN" smtClean="0">
                <a:solidFill>
                  <a:srgbClr val="000000"/>
                </a:solidFill>
                <a:latin typeface="宋体"/>
                <a:cs typeface="Times New Roman"/>
              </a:rPr>
              <a:t>.</a:t>
            </a:r>
            <a:endParaRPr lang="en-US" altLang="zh-CN" smtClean="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a:t>
            </a:r>
            <a:r>
              <a:rPr lang="en-US" altLang="zh-CN" smtClean="0">
                <a:solidFill>
                  <a:srgbClr val="000000"/>
                </a:solidFill>
                <a:cs typeface="Times New Roman"/>
              </a:rPr>
              <a:t>B</a:t>
            </a:r>
            <a:r>
              <a:rPr lang="en-US" altLang="zh-CN" smtClean="0">
                <a:solidFill>
                  <a:srgbClr val="000000"/>
                </a:solidFill>
                <a:latin typeface="宋体"/>
                <a:cs typeface="Times New Roman"/>
              </a:rPr>
              <a:t>.</a:t>
            </a:r>
            <a:r>
              <a:rPr lang="en-US" altLang="zh-CN" smtClean="0">
                <a:solidFill>
                  <a:srgbClr val="000000"/>
                </a:solidFill>
                <a:cs typeface="Times New Roman"/>
              </a:rPr>
              <a:t>No,I </a:t>
            </a:r>
            <a:r>
              <a:rPr lang="en-US" altLang="zh-CN">
                <a:solidFill>
                  <a:srgbClr val="000000"/>
                </a:solidFill>
                <a:cs typeface="Times New Roman"/>
              </a:rPr>
              <a:t>don’t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No,I can’t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endParaRPr lang="en-US" altLang="zh-CN" smtClean="0">
              <a:solidFill>
                <a:srgbClr val="000000"/>
              </a:solidFill>
              <a:cs typeface="Times New Roman"/>
            </a:endParaRPr>
          </a:p>
          <a:p>
            <a:pPr hangingPunct="0">
              <a:spcAft>
                <a:spcPts val="0"/>
              </a:spcAft>
              <a:tabLst>
                <a:tab pos="1792288" algn="l"/>
                <a:tab pos="4230688" algn="l"/>
                <a:tab pos="675005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I like running</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She likes singing</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He likes singing</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937813" y="1511679"/>
            <a:ext cx="423514" cy="523220"/>
          </a:xfrm>
          <a:prstGeom prst="rect">
            <a:avLst/>
          </a:prstGeom>
        </p:spPr>
        <p:txBody>
          <a:bodyPr wrap="none">
            <a:spAutoFit/>
          </a:bodyPr>
          <a:lstStyle/>
          <a:p>
            <a:r>
              <a:rPr lang="en-US" altLang="zh-CN"/>
              <a:t>B</a:t>
            </a:r>
            <a:endParaRPr lang="zh-CN" altLang="en-US"/>
          </a:p>
        </p:txBody>
      </p:sp>
      <p:sp>
        <p:nvSpPr>
          <p:cNvPr id="4" name="矩形 3"/>
          <p:cNvSpPr/>
          <p:nvPr/>
        </p:nvSpPr>
        <p:spPr>
          <a:xfrm>
            <a:off x="334566" y="3356992"/>
            <a:ext cx="5906489" cy="523220"/>
          </a:xfrm>
          <a:prstGeom prst="rect">
            <a:avLst/>
          </a:prstGeom>
        </p:spPr>
        <p:txBody>
          <a:bodyPr wrap="none">
            <a:spAutoFit/>
          </a:bodyPr>
          <a:lstStyle/>
          <a:p>
            <a:r>
              <a:rPr lang="en-US" altLang="zh-CN">
                <a:solidFill>
                  <a:srgbClr val="ED028C"/>
                </a:solidFill>
              </a:rPr>
              <a:t> Hello,Peter. Do you like swimming</a:t>
            </a:r>
            <a:r>
              <a:rPr lang="zh-CN" altLang="zh-CN">
                <a:solidFill>
                  <a:srgbClr val="ED028C"/>
                </a:solidFill>
              </a:rPr>
              <a:t>？</a:t>
            </a:r>
            <a:endParaRPr lang="zh-CN" altLang="en-US">
              <a:solidFill>
                <a:srgbClr val="ED028C"/>
              </a:solidFill>
            </a:endParaRPr>
          </a:p>
        </p:txBody>
      </p:sp>
      <p:sp>
        <p:nvSpPr>
          <p:cNvPr id="5" name="矩形 4"/>
          <p:cNvSpPr/>
          <p:nvPr/>
        </p:nvSpPr>
        <p:spPr>
          <a:xfrm>
            <a:off x="937813" y="4057908"/>
            <a:ext cx="444352" cy="523220"/>
          </a:xfrm>
          <a:prstGeom prst="rect">
            <a:avLst/>
          </a:prstGeom>
        </p:spPr>
        <p:txBody>
          <a:bodyPr wrap="none">
            <a:spAutoFit/>
          </a:bodyPr>
          <a:lstStyle/>
          <a:p>
            <a:r>
              <a:rPr lang="en-US" altLang="zh-CN"/>
              <a:t>A</a:t>
            </a:r>
            <a:endParaRPr lang="zh-CN" altLang="en-US"/>
          </a:p>
        </p:txBody>
      </p:sp>
      <p:sp>
        <p:nvSpPr>
          <p:cNvPr id="6" name="矩形 5"/>
          <p:cNvSpPr/>
          <p:nvPr/>
        </p:nvSpPr>
        <p:spPr>
          <a:xfrm>
            <a:off x="338381" y="5877272"/>
            <a:ext cx="4059125" cy="523220"/>
          </a:xfrm>
          <a:prstGeom prst="rect">
            <a:avLst/>
          </a:prstGeom>
        </p:spPr>
        <p:txBody>
          <a:bodyPr wrap="none">
            <a:spAutoFit/>
          </a:bodyPr>
          <a:lstStyle/>
          <a:p>
            <a:r>
              <a:rPr lang="en-US" altLang="zh-CN">
                <a:solidFill>
                  <a:srgbClr val="ED028C"/>
                </a:solidFill>
              </a:rPr>
              <a:t>What sport do you like</a:t>
            </a:r>
            <a:r>
              <a:rPr lang="zh-CN" altLang="zh-CN">
                <a:solidFill>
                  <a:srgbClr val="ED028C"/>
                </a:solidFill>
              </a:rPr>
              <a:t>？</a:t>
            </a:r>
            <a:endParaRPr lang="zh-CN" altLang="en-US">
              <a:solidFill>
                <a:srgbClr val="ED028C"/>
              </a:solidFill>
            </a:endParaRPr>
          </a:p>
        </p:txBody>
      </p:sp>
    </p:spTree>
    <p:extLst>
      <p:ext uri="{BB962C8B-B14F-4D97-AF65-F5344CB8AC3E}">
        <p14:creationId xmlns:p14="http://schemas.microsoft.com/office/powerpoint/2010/main" val="38577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1792288" algn="l"/>
                <a:tab pos="4230688" algn="l"/>
                <a:tab pos="6750050" algn="l"/>
              </a:tabLst>
            </a:pPr>
            <a:r>
              <a:rPr lang="zh-CN" altLang="zh-CN">
                <a:solidFill>
                  <a:srgbClr val="000000"/>
                </a:solidFill>
                <a:cs typeface="Times New Roman"/>
              </a:rPr>
              <a:t>（　　）</a:t>
            </a:r>
            <a:r>
              <a:rPr lang="en-US" altLang="zh-CN">
                <a:solidFill>
                  <a:srgbClr val="000000"/>
                </a:solidFill>
                <a:cs typeface="Times New Roman"/>
              </a:rPr>
              <a:t>3</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Yes,he can</a:t>
            </a:r>
            <a:r>
              <a:rPr lang="en-US" altLang="zh-CN">
                <a:solidFill>
                  <a:srgbClr val="000000"/>
                </a:solidFill>
                <a:latin typeface="宋体"/>
                <a:cs typeface="Times New Roman"/>
              </a:rPr>
              <a:t>.</a:t>
            </a:r>
            <a:r>
              <a:rPr lang="en-US" altLang="zh-CN">
                <a:solidFill>
                  <a:srgbClr val="000000"/>
                </a:solidFill>
                <a:cs typeface="Times New Roman"/>
              </a:rPr>
              <a:t>	</a:t>
            </a:r>
            <a:r>
              <a:rPr lang="zh-CN"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Yes,they can</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Yes,she can</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endParaRPr lang="en-US" altLang="zh-CN" smtClean="0">
              <a:solidFill>
                <a:srgbClr val="000000"/>
              </a:solidFill>
              <a:cs typeface="Times New Roman"/>
            </a:endParaRPr>
          </a:p>
          <a:p>
            <a:pPr hangingPunct="0">
              <a:spcAft>
                <a:spcPts val="0"/>
              </a:spcAft>
              <a:tabLst>
                <a:tab pos="1792288" algn="l"/>
                <a:tab pos="4230688" algn="l"/>
                <a:tab pos="675005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4</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I like Music best</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a:t>
            </a:r>
            <a:r>
              <a:rPr lang="en-US" altLang="zh-CN" smtClean="0">
                <a:solidFill>
                  <a:srgbClr val="000000"/>
                </a:solidFill>
                <a:cs typeface="Times New Roman"/>
              </a:rPr>
              <a:t>B</a:t>
            </a:r>
            <a:r>
              <a:rPr lang="en-US" altLang="zh-CN" smtClean="0">
                <a:solidFill>
                  <a:srgbClr val="000000"/>
                </a:solidFill>
                <a:latin typeface="宋体"/>
                <a:cs typeface="Times New Roman"/>
              </a:rPr>
              <a:t>.</a:t>
            </a:r>
            <a:r>
              <a:rPr lang="en-US" altLang="zh-CN" smtClean="0">
                <a:solidFill>
                  <a:srgbClr val="000000"/>
                </a:solidFill>
                <a:cs typeface="Times New Roman"/>
              </a:rPr>
              <a:t>Get </a:t>
            </a:r>
            <a:r>
              <a:rPr lang="en-US" altLang="zh-CN">
                <a:solidFill>
                  <a:srgbClr val="000000"/>
                </a:solidFill>
                <a:cs typeface="Times New Roman"/>
              </a:rPr>
              <a:t>up at seven</a:t>
            </a:r>
            <a:r>
              <a:rPr lang="en-US" altLang="zh-CN" smtClean="0">
                <a:solidFill>
                  <a:srgbClr val="000000"/>
                </a:solidFill>
                <a:latin typeface="宋体"/>
                <a:cs typeface="Times New Roman"/>
              </a:rPr>
              <a:t>.</a:t>
            </a:r>
            <a:r>
              <a:rPr lang="en-US" altLang="zh-CN"/>
              <a:t> </a:t>
            </a:r>
            <a:endParaRPr lang="en-US" altLang="zh-CN" smtClean="0"/>
          </a:p>
          <a:p>
            <a:pPr hangingPunct="0">
              <a:spcAft>
                <a:spcPts val="0"/>
              </a:spcAft>
              <a:tabLst>
                <a:tab pos="1792288" algn="l"/>
                <a:tab pos="4230688" algn="l"/>
                <a:tab pos="6750050" algn="l"/>
              </a:tabLst>
            </a:pPr>
            <a:r>
              <a:rPr lang="en-US" altLang="zh-CN"/>
              <a:t>	</a:t>
            </a:r>
            <a:r>
              <a:rPr lang="en-US" altLang="zh-CN" smtClean="0"/>
              <a:t>C.On </a:t>
            </a:r>
            <a:r>
              <a:rPr lang="en-US" altLang="zh-CN"/>
              <a:t>Sunday</a:t>
            </a:r>
            <a:r>
              <a:rPr lang="en-US" altLang="zh-CN" smtClean="0"/>
              <a:t>.</a:t>
            </a:r>
            <a:endParaRPr lang="zh-CN" altLang="zh-CN"/>
          </a:p>
        </p:txBody>
      </p:sp>
      <p:sp>
        <p:nvSpPr>
          <p:cNvPr id="3" name="矩形 2"/>
          <p:cNvSpPr/>
          <p:nvPr/>
        </p:nvSpPr>
        <p:spPr>
          <a:xfrm>
            <a:off x="910630" y="836712"/>
            <a:ext cx="444352" cy="523220"/>
          </a:xfrm>
          <a:prstGeom prst="rect">
            <a:avLst/>
          </a:prstGeom>
        </p:spPr>
        <p:txBody>
          <a:bodyPr wrap="none">
            <a:spAutoFit/>
          </a:bodyPr>
          <a:lstStyle/>
          <a:p>
            <a:r>
              <a:rPr lang="en-US" altLang="zh-CN"/>
              <a:t>C</a:t>
            </a:r>
            <a:endParaRPr lang="zh-CN" altLang="en-US"/>
          </a:p>
        </p:txBody>
      </p:sp>
      <p:sp>
        <p:nvSpPr>
          <p:cNvPr id="4" name="矩形 3"/>
          <p:cNvSpPr/>
          <p:nvPr/>
        </p:nvSpPr>
        <p:spPr>
          <a:xfrm>
            <a:off x="334566" y="2689756"/>
            <a:ext cx="5301323" cy="523220"/>
          </a:xfrm>
          <a:prstGeom prst="rect">
            <a:avLst/>
          </a:prstGeom>
        </p:spPr>
        <p:txBody>
          <a:bodyPr wrap="none">
            <a:spAutoFit/>
          </a:bodyPr>
          <a:lstStyle/>
          <a:p>
            <a:r>
              <a:rPr lang="en-US" altLang="zh-CN">
                <a:solidFill>
                  <a:srgbClr val="ED028C"/>
                </a:solidFill>
              </a:rPr>
              <a:t>Can your sister play basketball</a:t>
            </a:r>
            <a:r>
              <a:rPr lang="zh-CN" altLang="zh-CN">
                <a:solidFill>
                  <a:srgbClr val="ED028C"/>
                </a:solidFill>
              </a:rPr>
              <a:t>？</a:t>
            </a:r>
            <a:endParaRPr lang="zh-CN" altLang="en-US">
              <a:solidFill>
                <a:srgbClr val="ED028C"/>
              </a:solidFill>
            </a:endParaRPr>
          </a:p>
        </p:txBody>
      </p:sp>
      <p:sp>
        <p:nvSpPr>
          <p:cNvPr id="6" name="矩形 5"/>
          <p:cNvSpPr/>
          <p:nvPr/>
        </p:nvSpPr>
        <p:spPr>
          <a:xfrm>
            <a:off x="334566" y="5229200"/>
            <a:ext cx="5067413" cy="523220"/>
          </a:xfrm>
          <a:prstGeom prst="rect">
            <a:avLst/>
          </a:prstGeom>
        </p:spPr>
        <p:txBody>
          <a:bodyPr wrap="none">
            <a:spAutoFit/>
          </a:bodyPr>
          <a:lstStyle/>
          <a:p>
            <a:r>
              <a:rPr lang="en-US" altLang="zh-CN" smtClean="0">
                <a:solidFill>
                  <a:srgbClr val="ED028C"/>
                </a:solidFill>
                <a:latin typeface="Times New Roman"/>
                <a:ea typeface="宋体"/>
              </a:rPr>
              <a:t>What subject do you like best</a:t>
            </a:r>
            <a:r>
              <a:rPr lang="zh-CN" altLang="zh-CN" smtClean="0">
                <a:solidFill>
                  <a:srgbClr val="ED028C"/>
                </a:solidFill>
                <a:latin typeface="Times New Roman"/>
                <a:ea typeface="宋体"/>
                <a:cs typeface="Times New Roman"/>
              </a:rPr>
              <a:t>？</a:t>
            </a:r>
            <a:endParaRPr lang="zh-CN" altLang="en-US">
              <a:solidFill>
                <a:srgbClr val="ED028C"/>
              </a:solidFill>
            </a:endParaRPr>
          </a:p>
        </p:txBody>
      </p:sp>
      <p:sp>
        <p:nvSpPr>
          <p:cNvPr id="7" name="矩形 6"/>
          <p:cNvSpPr/>
          <p:nvPr/>
        </p:nvSpPr>
        <p:spPr>
          <a:xfrm>
            <a:off x="928560" y="3426151"/>
            <a:ext cx="444352" cy="523220"/>
          </a:xfrm>
          <a:prstGeom prst="rect">
            <a:avLst/>
          </a:prstGeom>
        </p:spPr>
        <p:txBody>
          <a:bodyPr wrap="none">
            <a:spAutoFit/>
          </a:bodyPr>
          <a:lstStyle/>
          <a:p>
            <a:r>
              <a:rPr lang="en-US" altLang="zh-CN" smtClean="0"/>
              <a:t>A</a:t>
            </a:r>
            <a:endParaRPr lang="zh-CN" altLang="en-US"/>
          </a:p>
        </p:txBody>
      </p:sp>
    </p:spTree>
    <p:extLst>
      <p:ext uri="{BB962C8B-B14F-4D97-AF65-F5344CB8AC3E}">
        <p14:creationId xmlns:p14="http://schemas.microsoft.com/office/powerpoint/2010/main" val="1054558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29723"/>
            <a:ext cx="11485848" cy="1949508"/>
          </a:xfrm>
        </p:spPr>
        <p:txBody>
          <a:bodyPr/>
          <a:lstStyle/>
          <a:p>
            <a:pPr hangingPunct="0">
              <a:spcAft>
                <a:spcPts val="0"/>
              </a:spcAft>
              <a:tabLst>
                <a:tab pos="1792288" algn="l"/>
                <a:tab pos="4230688" algn="l"/>
                <a:tab pos="675005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5</a:t>
            </a:r>
            <a:r>
              <a:rPr lang="en-US" altLang="zh-CN">
                <a:solidFill>
                  <a:srgbClr val="000000"/>
                </a:solidFill>
                <a:latin typeface="宋体"/>
                <a:cs typeface="Times New Roman"/>
              </a:rPr>
              <a:t>.</a:t>
            </a: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It’s nine thirty</a:t>
            </a:r>
            <a:r>
              <a:rPr lang="en-US" altLang="zh-CN">
                <a:solidFill>
                  <a:srgbClr val="000000"/>
                </a:solidFill>
                <a:latin typeface="宋体"/>
                <a:cs typeface="Times New Roman"/>
              </a:rPr>
              <a:t>.</a:t>
            </a:r>
            <a:r>
              <a:rPr lang="en-US" altLang="zh-CN">
                <a:solidFill>
                  <a:srgbClr val="000000"/>
                </a:solidFill>
                <a:cs typeface="Times New Roman"/>
              </a:rPr>
              <a:t>	</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It’s Friday</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92288" algn="l"/>
                <a:tab pos="4230688" algn="l"/>
                <a:tab pos="6750050" algn="l"/>
              </a:tabLst>
            </a:pP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At nine thirty</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982638" y="1916832"/>
            <a:ext cx="444352" cy="523220"/>
          </a:xfrm>
          <a:prstGeom prst="rect">
            <a:avLst/>
          </a:prstGeom>
        </p:spPr>
        <p:txBody>
          <a:bodyPr wrap="none">
            <a:spAutoFit/>
          </a:bodyPr>
          <a:lstStyle/>
          <a:p>
            <a:r>
              <a:rPr lang="en-US" altLang="zh-CN"/>
              <a:t>C</a:t>
            </a:r>
            <a:endParaRPr lang="zh-CN" altLang="en-US"/>
          </a:p>
        </p:txBody>
      </p:sp>
      <p:sp>
        <p:nvSpPr>
          <p:cNvPr id="4" name="矩形 3"/>
          <p:cNvSpPr/>
          <p:nvPr/>
        </p:nvSpPr>
        <p:spPr>
          <a:xfrm>
            <a:off x="334566" y="3769876"/>
            <a:ext cx="6042039" cy="523220"/>
          </a:xfrm>
          <a:prstGeom prst="rect">
            <a:avLst/>
          </a:prstGeom>
        </p:spPr>
        <p:txBody>
          <a:bodyPr wrap="none">
            <a:spAutoFit/>
          </a:bodyPr>
          <a:lstStyle/>
          <a:p>
            <a:r>
              <a:rPr lang="en-US" altLang="zh-CN">
                <a:solidFill>
                  <a:srgbClr val="ED028C"/>
                </a:solidFill>
              </a:rPr>
              <a:t>When do you go to school every day</a:t>
            </a:r>
            <a:r>
              <a:rPr lang="zh-CN" altLang="zh-CN">
                <a:solidFill>
                  <a:srgbClr val="ED028C"/>
                </a:solidFill>
              </a:rPr>
              <a:t>？</a:t>
            </a:r>
          </a:p>
        </p:txBody>
      </p:sp>
    </p:spTree>
    <p:extLst>
      <p:ext uri="{BB962C8B-B14F-4D97-AF65-F5344CB8AC3E}">
        <p14:creationId xmlns:p14="http://schemas.microsoft.com/office/powerpoint/2010/main" val="437175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2031325"/>
          </a:xfrm>
        </p:spPr>
        <p:txBody>
          <a:bodyPr/>
          <a:lstStyle/>
          <a:p>
            <a:pPr hangingPunct="0">
              <a:spcAft>
                <a:spcPts val="0"/>
              </a:spcAft>
              <a:tabLst>
                <a:tab pos="1710690" algn="l"/>
                <a:tab pos="4231005" algn="l"/>
                <a:tab pos="6751320" algn="l"/>
              </a:tabLst>
            </a:pPr>
            <a:r>
              <a:rPr lang="zh-CN" altLang="zh-CN" smtClean="0">
                <a:solidFill>
                  <a:srgbClr val="000000"/>
                </a:solidFill>
                <a:ea typeface="黑体"/>
                <a:cs typeface="Times New Roman"/>
              </a:rPr>
              <a:t>四</a:t>
            </a:r>
            <a:r>
              <a:rPr lang="zh-CN" altLang="zh-CN">
                <a:solidFill>
                  <a:srgbClr val="000000"/>
                </a:solidFill>
                <a:ea typeface="黑体"/>
                <a:cs typeface="Times New Roman"/>
              </a:rPr>
              <a:t>、听录音</a:t>
            </a:r>
            <a:r>
              <a:rPr lang="zh-CN" altLang="zh-CN">
                <a:solidFill>
                  <a:srgbClr val="000000"/>
                </a:solidFill>
                <a:cs typeface="Times New Roman"/>
              </a:rPr>
              <a:t>，</a:t>
            </a:r>
            <a:r>
              <a:rPr lang="zh-CN" altLang="zh-CN">
                <a:solidFill>
                  <a:srgbClr val="000000"/>
                </a:solidFill>
                <a:ea typeface="黑体"/>
                <a:cs typeface="Times New Roman"/>
              </a:rPr>
              <a:t>根据所听内容</a:t>
            </a:r>
            <a:r>
              <a:rPr lang="zh-CN" altLang="zh-CN">
                <a:solidFill>
                  <a:srgbClr val="000000"/>
                </a:solidFill>
                <a:cs typeface="Times New Roman"/>
              </a:rPr>
              <a:t>，</a:t>
            </a:r>
            <a:r>
              <a:rPr lang="zh-CN" altLang="zh-CN">
                <a:solidFill>
                  <a:srgbClr val="000000"/>
                </a:solidFill>
                <a:ea typeface="黑体"/>
                <a:cs typeface="Times New Roman"/>
              </a:rPr>
              <a:t>选择正确的答案。</a:t>
            </a:r>
            <a:r>
              <a:rPr lang="zh-CN" altLang="zh-CN">
                <a:solidFill>
                  <a:srgbClr val="000000"/>
                </a:solidFill>
                <a:cs typeface="Times New Roman"/>
              </a:rPr>
              <a:t>（</a:t>
            </a:r>
            <a:r>
              <a:rPr lang="en-US" altLang="zh-CN">
                <a:solidFill>
                  <a:srgbClr val="000000"/>
                </a:solidFill>
                <a:cs typeface="Times New Roman"/>
              </a:rPr>
              <a:t>10</a:t>
            </a:r>
            <a:r>
              <a:rPr lang="zh-CN" altLang="zh-CN">
                <a:solidFill>
                  <a:srgbClr val="000000"/>
                </a:solidFill>
                <a:ea typeface="楷体"/>
                <a:cs typeface="Times New Roman"/>
              </a:rPr>
              <a:t>分</a:t>
            </a:r>
            <a:r>
              <a:rPr lang="zh-CN" altLang="zh-CN">
                <a:solidFill>
                  <a:srgbClr val="000000"/>
                </a:solidFill>
                <a:cs typeface="Times New Roman"/>
              </a:rPr>
              <a:t>）</a:t>
            </a:r>
            <a:endParaRPr lang="zh-CN" altLang="zh-CN" sz="1400">
              <a:solidFill>
                <a:srgbClr val="000000"/>
              </a:solidFill>
              <a:cs typeface="Times New Roman"/>
            </a:endParaRPr>
          </a:p>
          <a:p>
            <a:pPr hangingPunct="0">
              <a:spcAft>
                <a:spcPts val="0"/>
              </a:spcAft>
              <a:tabLst>
                <a:tab pos="1710690" algn="l"/>
                <a:tab pos="4231005" algn="l"/>
                <a:tab pos="6751320" algn="l"/>
              </a:tabLst>
            </a:pPr>
            <a:r>
              <a:rPr lang="zh-CN" altLang="zh-CN">
                <a:solidFill>
                  <a:srgbClr val="000000"/>
                </a:solidFill>
                <a:cs typeface="Times New Roman"/>
              </a:rPr>
              <a:t>（　　）</a:t>
            </a:r>
            <a:r>
              <a:rPr lang="en-US" altLang="zh-CN">
                <a:solidFill>
                  <a:srgbClr val="000000"/>
                </a:solidFill>
                <a:cs typeface="Times New Roman"/>
              </a:rPr>
              <a:t>1</a:t>
            </a:r>
            <a:r>
              <a:rPr lang="en-US" altLang="zh-CN">
                <a:solidFill>
                  <a:srgbClr val="000000"/>
                </a:solidFill>
                <a:latin typeface="宋体"/>
                <a:cs typeface="Times New Roman"/>
              </a:rPr>
              <a:t>.</a:t>
            </a:r>
            <a:r>
              <a:rPr lang="en-US" altLang="zh-CN">
                <a:solidFill>
                  <a:srgbClr val="000000"/>
                </a:solidFill>
                <a:cs typeface="Times New Roman"/>
              </a:rPr>
              <a:t>How many classrooms are there in the </a:t>
            </a:r>
            <a:r>
              <a:rPr lang="en-US" altLang="zh-CN" smtClean="0">
                <a:solidFill>
                  <a:srgbClr val="000000"/>
                </a:solidFill>
                <a:cs typeface="Times New Roman"/>
              </a:rPr>
              <a:t>school</a:t>
            </a:r>
            <a:r>
              <a:rPr lang="zh-CN" altLang="zh-CN">
                <a:solidFill>
                  <a:srgbClr val="000000"/>
                </a:solidFill>
                <a:cs typeface="Times New Roman"/>
              </a:rPr>
              <a:t>？</a:t>
            </a:r>
            <a:endParaRPr lang="zh-CN" altLang="zh-CN" sz="1400">
              <a:solidFill>
                <a:srgbClr val="000000"/>
              </a:solidFill>
              <a:cs typeface="Times New Roman"/>
            </a:endParaRPr>
          </a:p>
          <a:p>
            <a:pPr marL="118110" indent="1682115" hangingPunct="0">
              <a:spcAft>
                <a:spcPts val="0"/>
              </a:spcAft>
              <a:tabLst>
                <a:tab pos="1710690" algn="l"/>
                <a:tab pos="4231005" algn="l"/>
                <a:tab pos="675132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22</a:t>
            </a:r>
            <a:r>
              <a:rPr lang="en-US" altLang="zh-CN">
                <a:solidFill>
                  <a:srgbClr val="000000"/>
                </a:solidFill>
                <a:latin typeface="宋体"/>
                <a:cs typeface="Times New Roman"/>
              </a:rPr>
              <a:t>.</a:t>
            </a:r>
            <a:r>
              <a:rPr lang="en-US" altLang="zh-CN">
                <a:solidFill>
                  <a:srgbClr val="000000"/>
                </a:solidFill>
                <a:cs typeface="Times New Roman"/>
              </a:rPr>
              <a:t>	B</a:t>
            </a:r>
            <a:r>
              <a:rPr lang="en-US" altLang="zh-CN">
                <a:solidFill>
                  <a:srgbClr val="000000"/>
                </a:solidFill>
                <a:latin typeface="宋体"/>
                <a:cs typeface="Times New Roman"/>
              </a:rPr>
              <a:t>.</a:t>
            </a:r>
            <a:r>
              <a:rPr lang="en-US" altLang="zh-CN">
                <a:solidFill>
                  <a:srgbClr val="000000"/>
                </a:solidFill>
                <a:cs typeface="Times New Roman"/>
              </a:rPr>
              <a:t>20</a:t>
            </a:r>
            <a:r>
              <a:rPr lang="en-US" altLang="zh-CN">
                <a:solidFill>
                  <a:srgbClr val="000000"/>
                </a:solidFill>
                <a:latin typeface="宋体"/>
                <a:cs typeface="Times New Roman"/>
              </a:rPr>
              <a:t>.</a:t>
            </a:r>
            <a:r>
              <a:rPr lang="en-US" altLang="zh-CN">
                <a:solidFill>
                  <a:srgbClr val="000000"/>
                </a:solidFill>
                <a:cs typeface="Times New Roman"/>
              </a:rPr>
              <a:t>	C</a:t>
            </a:r>
            <a:r>
              <a:rPr lang="en-US" altLang="zh-CN">
                <a:solidFill>
                  <a:srgbClr val="000000"/>
                </a:solidFill>
                <a:latin typeface="宋体"/>
                <a:cs typeface="Times New Roman"/>
              </a:rPr>
              <a:t>.</a:t>
            </a:r>
            <a:r>
              <a:rPr lang="en-US" altLang="zh-CN">
                <a:solidFill>
                  <a:srgbClr val="000000"/>
                </a:solidFill>
                <a:cs typeface="Times New Roman"/>
              </a:rPr>
              <a:t>18</a:t>
            </a:r>
            <a:r>
              <a:rPr lang="en-US" altLang="zh-CN" smtClean="0">
                <a:solidFill>
                  <a:srgbClr val="000000"/>
                </a:solidFill>
                <a:latin typeface="宋体"/>
                <a:cs typeface="Times New Roman"/>
              </a:rPr>
              <a:t>.</a:t>
            </a:r>
            <a:endParaRPr lang="zh-CN" altLang="zh-CN" sz="1400">
              <a:solidFill>
                <a:srgbClr val="000000"/>
              </a:solidFill>
              <a:cs typeface="Times New Roman"/>
            </a:endParaRPr>
          </a:p>
        </p:txBody>
      </p:sp>
      <p:sp>
        <p:nvSpPr>
          <p:cNvPr id="3" name="矩形 2"/>
          <p:cNvSpPr/>
          <p:nvPr/>
        </p:nvSpPr>
        <p:spPr>
          <a:xfrm>
            <a:off x="910630" y="1916832"/>
            <a:ext cx="444352" cy="523220"/>
          </a:xfrm>
          <a:prstGeom prst="rect">
            <a:avLst/>
          </a:prstGeom>
        </p:spPr>
        <p:txBody>
          <a:bodyPr wrap="none">
            <a:spAutoFit/>
          </a:bodyPr>
          <a:lstStyle/>
          <a:p>
            <a:r>
              <a:rPr lang="en-US" altLang="zh-CN" smtClean="0"/>
              <a:t>C</a:t>
            </a:r>
            <a:endParaRPr lang="zh-CN" altLang="en-US"/>
          </a:p>
        </p:txBody>
      </p:sp>
      <p:sp>
        <p:nvSpPr>
          <p:cNvPr id="5" name="矩形 4"/>
          <p:cNvSpPr/>
          <p:nvPr/>
        </p:nvSpPr>
        <p:spPr>
          <a:xfrm>
            <a:off x="334566" y="3127608"/>
            <a:ext cx="11521280" cy="2677656"/>
          </a:xfrm>
          <a:prstGeom prst="rect">
            <a:avLst/>
          </a:prstGeom>
        </p:spPr>
        <p:txBody>
          <a:bodyPr wrap="square">
            <a:spAutoFit/>
          </a:bodyPr>
          <a:lstStyle/>
          <a:p>
            <a:pPr algn="just">
              <a:lnSpc>
                <a:spcPct val="150000"/>
              </a:lnSpc>
              <a:spcAft>
                <a:spcPts val="0"/>
              </a:spcAft>
            </a:pPr>
            <a:r>
              <a:rPr lang="en-US" altLang="zh-CN" dirty="0">
                <a:solidFill>
                  <a:srgbClr val="ED028C"/>
                </a:solidFill>
                <a:latin typeface="Times New Roman"/>
                <a:ea typeface="宋体"/>
                <a:cs typeface="Times New Roman"/>
              </a:rPr>
              <a:t>W</a:t>
            </a:r>
            <a:r>
              <a:rPr lang="zh-CN" altLang="zh-CN" dirty="0">
                <a:solidFill>
                  <a:srgbClr val="ED028C"/>
                </a:solidFill>
                <a:latin typeface="Times New Roman"/>
                <a:ea typeface="宋体"/>
                <a:cs typeface="Times New Roman"/>
              </a:rPr>
              <a:t>：</a:t>
            </a:r>
            <a:r>
              <a:rPr lang="en-US" altLang="zh-CN" dirty="0">
                <a:solidFill>
                  <a:srgbClr val="ED028C"/>
                </a:solidFill>
                <a:latin typeface="Times New Roman"/>
                <a:ea typeface="宋体"/>
                <a:cs typeface="Times New Roman"/>
              </a:rPr>
              <a:t>How many classrooms are there in your school</a:t>
            </a:r>
            <a:r>
              <a:rPr lang="zh-CN" altLang="zh-CN" dirty="0">
                <a:solidFill>
                  <a:srgbClr val="ED028C"/>
                </a:solidFill>
                <a:latin typeface="Times New Roman"/>
                <a:ea typeface="宋体"/>
                <a:cs typeface="Times New Roman"/>
              </a:rPr>
              <a:t>？</a:t>
            </a:r>
            <a:endParaRPr lang="zh-CN" altLang="zh-CN" sz="1050" dirty="0">
              <a:solidFill>
                <a:srgbClr val="ED028C"/>
              </a:solidFill>
              <a:latin typeface="Times New Roman"/>
              <a:ea typeface="宋体"/>
              <a:cs typeface="Times New Roman"/>
            </a:endParaRPr>
          </a:p>
          <a:p>
            <a:pPr algn="just">
              <a:lnSpc>
                <a:spcPct val="150000"/>
              </a:lnSpc>
              <a:spcAft>
                <a:spcPts val="0"/>
              </a:spcAft>
            </a:pPr>
            <a:r>
              <a:rPr lang="en-US" altLang="zh-CN" dirty="0">
                <a:solidFill>
                  <a:srgbClr val="ED028C"/>
                </a:solidFill>
                <a:latin typeface="Times New Roman"/>
                <a:ea typeface="宋体"/>
                <a:cs typeface="Times New Roman"/>
              </a:rPr>
              <a:t>M</a:t>
            </a:r>
            <a:r>
              <a:rPr lang="zh-CN" altLang="zh-CN" dirty="0">
                <a:solidFill>
                  <a:srgbClr val="ED028C"/>
                </a:solidFill>
                <a:latin typeface="Times New Roman"/>
                <a:ea typeface="宋体"/>
                <a:cs typeface="Times New Roman"/>
              </a:rPr>
              <a:t>：</a:t>
            </a:r>
            <a:r>
              <a:rPr lang="en-US" altLang="zh-CN" dirty="0">
                <a:solidFill>
                  <a:srgbClr val="ED028C"/>
                </a:solidFill>
                <a:latin typeface="Times New Roman"/>
                <a:ea typeface="宋体"/>
                <a:cs typeface="Times New Roman"/>
              </a:rPr>
              <a:t>There are ten classrooms on the first floor and eight classrooms on the </a:t>
            </a:r>
            <a:endParaRPr lang="en-US" altLang="zh-CN" dirty="0" smtClean="0">
              <a:solidFill>
                <a:srgbClr val="ED028C"/>
              </a:solidFill>
              <a:latin typeface="Times New Roman"/>
              <a:ea typeface="宋体"/>
              <a:cs typeface="Times New Roman"/>
            </a:endParaRPr>
          </a:p>
          <a:p>
            <a:pPr algn="just">
              <a:lnSpc>
                <a:spcPct val="150000"/>
              </a:lnSpc>
              <a:spcAft>
                <a:spcPts val="0"/>
              </a:spcAft>
            </a:pPr>
            <a:r>
              <a:rPr lang="en-US" altLang="zh-CN" dirty="0" smtClean="0">
                <a:solidFill>
                  <a:srgbClr val="ED028C"/>
                </a:solidFill>
                <a:latin typeface="Times New Roman"/>
                <a:ea typeface="宋体"/>
                <a:cs typeface="Times New Roman"/>
              </a:rPr>
              <a:t>        second </a:t>
            </a:r>
            <a:r>
              <a:rPr lang="en-US" altLang="zh-CN" dirty="0">
                <a:solidFill>
                  <a:srgbClr val="ED028C"/>
                </a:solidFill>
                <a:latin typeface="Times New Roman"/>
                <a:ea typeface="宋体"/>
                <a:cs typeface="Times New Roman"/>
              </a:rPr>
              <a:t>floor.</a:t>
            </a:r>
            <a:endParaRPr lang="zh-CN" altLang="zh-CN" sz="1050" dirty="0">
              <a:solidFill>
                <a:srgbClr val="ED028C"/>
              </a:solidFill>
              <a:latin typeface="Times New Roman"/>
              <a:ea typeface="宋体"/>
              <a:cs typeface="Times New Roman"/>
            </a:endParaRPr>
          </a:p>
          <a:p>
            <a:pPr algn="just">
              <a:lnSpc>
                <a:spcPct val="150000"/>
              </a:lnSpc>
              <a:spcAft>
                <a:spcPts val="0"/>
              </a:spcAft>
            </a:pPr>
            <a:r>
              <a:rPr lang="en-US" altLang="zh-CN" dirty="0">
                <a:solidFill>
                  <a:srgbClr val="ED028C"/>
                </a:solidFill>
                <a:latin typeface="Times New Roman"/>
                <a:ea typeface="宋体"/>
                <a:cs typeface="Times New Roman"/>
              </a:rPr>
              <a:t>Q</a:t>
            </a:r>
            <a:r>
              <a:rPr lang="zh-CN" altLang="zh-CN" dirty="0">
                <a:solidFill>
                  <a:srgbClr val="ED028C"/>
                </a:solidFill>
                <a:latin typeface="Times New Roman"/>
                <a:ea typeface="宋体"/>
                <a:cs typeface="Times New Roman"/>
              </a:rPr>
              <a:t>：</a:t>
            </a:r>
            <a:r>
              <a:rPr lang="en-US" altLang="zh-CN" dirty="0">
                <a:solidFill>
                  <a:srgbClr val="ED028C"/>
                </a:solidFill>
                <a:latin typeface="Times New Roman"/>
                <a:ea typeface="宋体"/>
                <a:cs typeface="Times New Roman"/>
              </a:rPr>
              <a:t>How many classrooms are there in the school</a:t>
            </a:r>
            <a:r>
              <a:rPr lang="zh-CN" altLang="zh-CN" dirty="0">
                <a:solidFill>
                  <a:srgbClr val="ED028C"/>
                </a:solidFill>
                <a:latin typeface="Times New Roman"/>
                <a:ea typeface="宋体"/>
                <a:cs typeface="Times New Roman"/>
              </a:rPr>
              <a:t>？</a:t>
            </a:r>
            <a:endParaRPr lang="zh-CN" altLang="zh-CN" sz="1050" dirty="0">
              <a:solidFill>
                <a:srgbClr val="ED028C"/>
              </a:solidFill>
              <a:effectLst/>
              <a:latin typeface="Times New Roman"/>
              <a:ea typeface="宋体"/>
              <a:cs typeface="Times New Roman"/>
            </a:endParaRPr>
          </a:p>
        </p:txBody>
      </p:sp>
    </p:spTree>
    <p:extLst>
      <p:ext uri="{BB962C8B-B14F-4D97-AF65-F5344CB8AC3E}">
        <p14:creationId xmlns:p14="http://schemas.microsoft.com/office/powerpoint/2010/main" val="3248707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9998" y="1484784"/>
            <a:ext cx="11485848" cy="2677656"/>
          </a:xfrm>
        </p:spPr>
        <p:txBody>
          <a:bodyPr/>
          <a:lstStyle/>
          <a:p>
            <a:pPr hangingPunct="0">
              <a:spcAft>
                <a:spcPts val="0"/>
              </a:spcAft>
              <a:tabLst>
                <a:tab pos="1709738" algn="l"/>
                <a:tab pos="5019675" algn="l"/>
                <a:tab pos="753110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a:solidFill>
                  <a:srgbClr val="000000"/>
                </a:solidFill>
                <a:cs typeface="Times New Roman"/>
              </a:rPr>
              <a:t>2</a:t>
            </a:r>
            <a:r>
              <a:rPr lang="en-US" altLang="zh-CN">
                <a:solidFill>
                  <a:srgbClr val="000000"/>
                </a:solidFill>
                <a:latin typeface="宋体"/>
                <a:cs typeface="Times New Roman"/>
              </a:rPr>
              <a:t>.</a:t>
            </a:r>
            <a:r>
              <a:rPr lang="en-US" altLang="zh-CN">
                <a:solidFill>
                  <a:srgbClr val="000000"/>
                </a:solidFill>
                <a:cs typeface="Times New Roman"/>
              </a:rPr>
              <a:t>What are they talking about</a:t>
            </a:r>
            <a:r>
              <a:rPr lang="zh-CN" altLang="zh-CN">
                <a:solidFill>
                  <a:srgbClr val="000000"/>
                </a:solidFill>
                <a:cs typeface="Times New Roman"/>
              </a:rPr>
              <a:t>？</a:t>
            </a:r>
            <a:endParaRPr lang="zh-CN" altLang="zh-CN" sz="1400">
              <a:solidFill>
                <a:srgbClr val="000000"/>
              </a:solidFill>
              <a:cs typeface="Times New Roman"/>
            </a:endParaRPr>
          </a:p>
          <a:p>
            <a:pPr marL="1778000" hangingPunct="0">
              <a:spcAft>
                <a:spcPts val="0"/>
              </a:spcAft>
              <a:tabLst>
                <a:tab pos="1709738" algn="l"/>
                <a:tab pos="5019675" algn="l"/>
                <a:tab pos="7531100" algn="l"/>
              </a:tabLst>
            </a:pPr>
            <a:r>
              <a:rPr lang="en-US" altLang="zh-CN">
                <a:solidFill>
                  <a:srgbClr val="000000"/>
                </a:solidFill>
                <a:cs typeface="Times New Roman"/>
              </a:rPr>
              <a:t>A</a:t>
            </a:r>
            <a:r>
              <a:rPr lang="en-US" altLang="zh-CN">
                <a:solidFill>
                  <a:srgbClr val="000000"/>
                </a:solidFill>
                <a:latin typeface="宋体"/>
                <a:cs typeface="Times New Roman"/>
              </a:rPr>
              <a:t>.</a:t>
            </a:r>
            <a:r>
              <a:rPr lang="en-US" altLang="zh-CN">
                <a:solidFill>
                  <a:srgbClr val="000000"/>
                </a:solidFill>
                <a:cs typeface="Times New Roman"/>
              </a:rPr>
              <a:t>Animal friends</a:t>
            </a:r>
            <a:r>
              <a:rPr lang="en-US" altLang="zh-CN" smtClean="0">
                <a:solidFill>
                  <a:srgbClr val="000000"/>
                </a:solidFill>
                <a:latin typeface="宋体"/>
                <a:cs typeface="Times New Roman"/>
              </a:rPr>
              <a:t>.</a:t>
            </a:r>
            <a:r>
              <a:rPr lang="en-US" altLang="zh-CN" smtClean="0">
                <a:solidFill>
                  <a:srgbClr val="000000"/>
                </a:solidFill>
                <a:cs typeface="Times New Roman"/>
              </a:rPr>
              <a:t>	B</a:t>
            </a:r>
            <a:r>
              <a:rPr lang="en-US" altLang="zh-CN" smtClean="0">
                <a:solidFill>
                  <a:srgbClr val="000000"/>
                </a:solidFill>
                <a:latin typeface="宋体"/>
                <a:cs typeface="Times New Roman"/>
              </a:rPr>
              <a:t>.</a:t>
            </a:r>
            <a:r>
              <a:rPr lang="en-US" altLang="zh-CN" smtClean="0">
                <a:solidFill>
                  <a:srgbClr val="000000"/>
                </a:solidFill>
                <a:cs typeface="Times New Roman"/>
              </a:rPr>
              <a:t>Subjects</a:t>
            </a:r>
            <a:r>
              <a:rPr lang="en-US" altLang="zh-CN">
                <a:solidFill>
                  <a:srgbClr val="000000"/>
                </a:solidFill>
                <a:latin typeface="宋体"/>
                <a:cs typeface="Times New Roman"/>
              </a:rPr>
              <a:t>.</a:t>
            </a:r>
            <a:r>
              <a:rPr lang="en-US" altLang="zh-CN">
                <a:solidFill>
                  <a:srgbClr val="000000"/>
                </a:solidFill>
                <a:cs typeface="Times New Roman"/>
              </a:rPr>
              <a:t>	</a:t>
            </a:r>
            <a:r>
              <a:rPr lang="en-US" altLang="zh-CN" smtClean="0">
                <a:solidFill>
                  <a:srgbClr val="000000"/>
                </a:solidFill>
                <a:cs typeface="Times New Roman"/>
              </a:rPr>
              <a:t>C</a:t>
            </a:r>
            <a:r>
              <a:rPr lang="en-US" altLang="zh-CN" smtClean="0">
                <a:solidFill>
                  <a:srgbClr val="000000"/>
                </a:solidFill>
                <a:latin typeface="宋体"/>
                <a:cs typeface="Times New Roman"/>
              </a:rPr>
              <a:t>.</a:t>
            </a:r>
            <a:r>
              <a:rPr lang="en-US" altLang="zh-CN" smtClean="0">
                <a:solidFill>
                  <a:srgbClr val="000000"/>
                </a:solidFill>
                <a:cs typeface="Times New Roman"/>
              </a:rPr>
              <a:t>Sport</a:t>
            </a:r>
            <a:r>
              <a:rPr lang="en-US" altLang="zh-CN">
                <a:solidFill>
                  <a:srgbClr val="000000"/>
                </a:solidFill>
                <a:latin typeface="宋体"/>
                <a:cs typeface="Times New Roman"/>
              </a:rPr>
              <a:t>.</a:t>
            </a:r>
            <a:endParaRPr lang="zh-CN" altLang="zh-CN" sz="1400">
              <a:solidFill>
                <a:srgbClr val="000000"/>
              </a:solidFill>
              <a:cs typeface="Times New Roman"/>
            </a:endParaRPr>
          </a:p>
          <a:p>
            <a:pPr hangingPunct="0">
              <a:spcAft>
                <a:spcPts val="0"/>
              </a:spcAft>
              <a:tabLst>
                <a:tab pos="1709738" algn="l"/>
                <a:tab pos="5019675" algn="l"/>
                <a:tab pos="7531100" algn="l"/>
              </a:tabLst>
            </a:pPr>
            <a:endParaRPr lang="en-US" altLang="zh-CN" smtClean="0">
              <a:solidFill>
                <a:srgbClr val="000000"/>
              </a:solidFill>
              <a:cs typeface="Times New Roman"/>
            </a:endParaRPr>
          </a:p>
          <a:p>
            <a:pPr hangingPunct="0">
              <a:spcAft>
                <a:spcPts val="0"/>
              </a:spcAft>
              <a:tabLst>
                <a:tab pos="1709738" algn="l"/>
                <a:tab pos="5019675" algn="l"/>
                <a:tab pos="7531100" algn="l"/>
              </a:tabLst>
            </a:pPr>
            <a:endParaRPr lang="en-US" altLang="zh-CN">
              <a:solidFill>
                <a:srgbClr val="000000"/>
              </a:solidFill>
              <a:cs typeface="Times New Roman"/>
            </a:endParaRPr>
          </a:p>
        </p:txBody>
      </p:sp>
      <p:sp>
        <p:nvSpPr>
          <p:cNvPr id="3" name="矩形 2"/>
          <p:cNvSpPr/>
          <p:nvPr/>
        </p:nvSpPr>
        <p:spPr>
          <a:xfrm>
            <a:off x="910630" y="1628800"/>
            <a:ext cx="444352" cy="523220"/>
          </a:xfrm>
          <a:prstGeom prst="rect">
            <a:avLst/>
          </a:prstGeom>
        </p:spPr>
        <p:txBody>
          <a:bodyPr wrap="none">
            <a:spAutoFit/>
          </a:bodyPr>
          <a:lstStyle/>
          <a:p>
            <a:r>
              <a:rPr lang="en-US" altLang="zh-CN" smtClean="0"/>
              <a:t>C</a:t>
            </a:r>
            <a:endParaRPr lang="zh-CN" altLang="en-US"/>
          </a:p>
        </p:txBody>
      </p:sp>
      <p:sp>
        <p:nvSpPr>
          <p:cNvPr id="5" name="矩形 4"/>
          <p:cNvSpPr/>
          <p:nvPr/>
        </p:nvSpPr>
        <p:spPr>
          <a:xfrm>
            <a:off x="334566" y="2636912"/>
            <a:ext cx="11521280" cy="2677656"/>
          </a:xfrm>
          <a:prstGeom prst="rect">
            <a:avLst/>
          </a:prstGeom>
        </p:spPr>
        <p:txBody>
          <a:bodyPr wrap="square">
            <a:spAutoFit/>
          </a:bodyPr>
          <a:lstStyle/>
          <a:p>
            <a:pPr algn="just">
              <a:lnSpc>
                <a:spcPct val="150000"/>
              </a:lnSpc>
              <a:spcAft>
                <a:spcPts val="0"/>
              </a:spcAft>
            </a:pPr>
            <a:r>
              <a:rPr lang="en-US" altLang="zh-CN">
                <a:solidFill>
                  <a:srgbClr val="ED028C"/>
                </a:solidFill>
                <a:latin typeface="Times New Roman"/>
                <a:ea typeface="宋体"/>
                <a:cs typeface="Times New Roman"/>
              </a:rPr>
              <a:t>M</a:t>
            </a:r>
            <a:r>
              <a:rPr lang="zh-CN" altLang="zh-CN">
                <a:solidFill>
                  <a:srgbClr val="ED028C"/>
                </a:solidFill>
                <a:latin typeface="Times New Roman"/>
                <a:ea typeface="宋体"/>
                <a:cs typeface="Times New Roman"/>
              </a:rPr>
              <a:t>：</a:t>
            </a:r>
            <a:r>
              <a:rPr lang="en-US" altLang="zh-CN">
                <a:solidFill>
                  <a:srgbClr val="ED028C"/>
                </a:solidFill>
                <a:latin typeface="Times New Roman"/>
                <a:ea typeface="宋体"/>
                <a:cs typeface="Times New Roman"/>
              </a:rPr>
              <a:t>What do you like doing</a:t>
            </a:r>
            <a:r>
              <a:rPr lang="zh-CN" altLang="zh-CN">
                <a:solidFill>
                  <a:srgbClr val="ED028C"/>
                </a:solidFill>
                <a:latin typeface="Times New Roman"/>
                <a:ea typeface="宋体"/>
                <a:cs typeface="Times New Roman"/>
              </a:rPr>
              <a:t>？</a:t>
            </a:r>
            <a:endParaRPr lang="zh-CN" altLang="zh-CN" sz="1050">
              <a:solidFill>
                <a:srgbClr val="ED028C"/>
              </a:solidFill>
              <a:latin typeface="Times New Roman"/>
              <a:ea typeface="宋体"/>
              <a:cs typeface="Times New Roman"/>
            </a:endParaRPr>
          </a:p>
          <a:p>
            <a:pPr algn="just">
              <a:lnSpc>
                <a:spcPct val="150000"/>
              </a:lnSpc>
              <a:spcAft>
                <a:spcPts val="0"/>
              </a:spcAft>
            </a:pPr>
            <a:r>
              <a:rPr lang="en-US" altLang="zh-CN">
                <a:solidFill>
                  <a:srgbClr val="ED028C"/>
                </a:solidFill>
                <a:latin typeface="Times New Roman"/>
                <a:ea typeface="宋体"/>
                <a:cs typeface="Times New Roman"/>
              </a:rPr>
              <a:t>W</a:t>
            </a:r>
            <a:r>
              <a:rPr lang="zh-CN" altLang="zh-CN">
                <a:solidFill>
                  <a:srgbClr val="ED028C"/>
                </a:solidFill>
                <a:latin typeface="Times New Roman"/>
                <a:ea typeface="宋体"/>
                <a:cs typeface="Times New Roman"/>
              </a:rPr>
              <a:t>：</a:t>
            </a:r>
            <a:r>
              <a:rPr lang="en-US" altLang="zh-CN">
                <a:solidFill>
                  <a:srgbClr val="ED028C"/>
                </a:solidFill>
                <a:latin typeface="Times New Roman"/>
                <a:ea typeface="宋体"/>
                <a:cs typeface="Times New Roman"/>
              </a:rPr>
              <a:t>I like running and swimming. </a:t>
            </a:r>
            <a:r>
              <a:rPr lang="en-US" altLang="zh-CN" smtClean="0">
                <a:solidFill>
                  <a:srgbClr val="ED028C"/>
                </a:solidFill>
                <a:latin typeface="Times New Roman"/>
                <a:ea typeface="宋体"/>
                <a:cs typeface="Times New Roman"/>
              </a:rPr>
              <a:t>What </a:t>
            </a:r>
            <a:r>
              <a:rPr lang="en-US" altLang="zh-CN">
                <a:solidFill>
                  <a:srgbClr val="ED028C"/>
                </a:solidFill>
                <a:latin typeface="Times New Roman"/>
                <a:ea typeface="宋体"/>
                <a:cs typeface="Times New Roman"/>
              </a:rPr>
              <a:t>about you</a:t>
            </a:r>
            <a:r>
              <a:rPr lang="zh-CN" altLang="zh-CN">
                <a:solidFill>
                  <a:srgbClr val="ED028C"/>
                </a:solidFill>
                <a:latin typeface="Times New Roman"/>
                <a:ea typeface="宋体"/>
                <a:cs typeface="Times New Roman"/>
              </a:rPr>
              <a:t>？</a:t>
            </a:r>
            <a:endParaRPr lang="zh-CN" altLang="zh-CN" sz="1050">
              <a:solidFill>
                <a:srgbClr val="ED028C"/>
              </a:solidFill>
              <a:latin typeface="Times New Roman"/>
              <a:ea typeface="宋体"/>
              <a:cs typeface="Times New Roman"/>
            </a:endParaRPr>
          </a:p>
          <a:p>
            <a:pPr algn="just">
              <a:lnSpc>
                <a:spcPct val="150000"/>
              </a:lnSpc>
              <a:spcAft>
                <a:spcPts val="0"/>
              </a:spcAft>
            </a:pPr>
            <a:r>
              <a:rPr lang="en-US" altLang="zh-CN">
                <a:solidFill>
                  <a:srgbClr val="ED028C"/>
                </a:solidFill>
                <a:latin typeface="Times New Roman"/>
                <a:ea typeface="宋体"/>
                <a:cs typeface="Times New Roman"/>
              </a:rPr>
              <a:t>M</a:t>
            </a:r>
            <a:r>
              <a:rPr lang="zh-CN" altLang="zh-CN">
                <a:solidFill>
                  <a:srgbClr val="ED028C"/>
                </a:solidFill>
                <a:latin typeface="Times New Roman"/>
                <a:ea typeface="宋体"/>
                <a:cs typeface="Times New Roman"/>
              </a:rPr>
              <a:t>：</a:t>
            </a:r>
            <a:r>
              <a:rPr lang="en-US" altLang="zh-CN">
                <a:solidFill>
                  <a:srgbClr val="ED028C"/>
                </a:solidFill>
                <a:latin typeface="Times New Roman"/>
                <a:ea typeface="宋体"/>
                <a:cs typeface="Times New Roman"/>
              </a:rPr>
              <a:t>I like playing ping-pong.</a:t>
            </a:r>
            <a:endParaRPr lang="zh-CN" altLang="zh-CN" sz="1050">
              <a:solidFill>
                <a:srgbClr val="ED028C"/>
              </a:solidFill>
              <a:latin typeface="Times New Roman"/>
              <a:ea typeface="宋体"/>
              <a:cs typeface="Times New Roman"/>
            </a:endParaRPr>
          </a:p>
          <a:p>
            <a:pPr algn="just">
              <a:lnSpc>
                <a:spcPct val="150000"/>
              </a:lnSpc>
              <a:spcAft>
                <a:spcPts val="0"/>
              </a:spcAft>
            </a:pPr>
            <a:r>
              <a:rPr lang="en-US" altLang="zh-CN">
                <a:solidFill>
                  <a:srgbClr val="ED028C"/>
                </a:solidFill>
                <a:latin typeface="Times New Roman"/>
                <a:ea typeface="宋体"/>
                <a:cs typeface="Times New Roman"/>
              </a:rPr>
              <a:t>Q</a:t>
            </a:r>
            <a:r>
              <a:rPr lang="zh-CN" altLang="zh-CN">
                <a:solidFill>
                  <a:srgbClr val="ED028C"/>
                </a:solidFill>
                <a:latin typeface="Times New Roman"/>
                <a:ea typeface="宋体"/>
                <a:cs typeface="Times New Roman"/>
              </a:rPr>
              <a:t>：</a:t>
            </a:r>
            <a:r>
              <a:rPr lang="en-US" altLang="zh-CN">
                <a:solidFill>
                  <a:srgbClr val="ED028C"/>
                </a:solidFill>
                <a:latin typeface="Times New Roman"/>
                <a:ea typeface="宋体"/>
                <a:cs typeface="Times New Roman"/>
              </a:rPr>
              <a:t>What are they talking about</a:t>
            </a:r>
            <a:r>
              <a:rPr lang="zh-CN" altLang="zh-CN">
                <a:solidFill>
                  <a:srgbClr val="ED028C"/>
                </a:solidFill>
                <a:latin typeface="Times New Roman"/>
                <a:ea typeface="宋体"/>
                <a:cs typeface="Times New Roman"/>
              </a:rPr>
              <a:t>？</a:t>
            </a:r>
            <a:endParaRPr lang="zh-CN" altLang="zh-CN" sz="1050">
              <a:solidFill>
                <a:srgbClr val="ED028C"/>
              </a:solidFill>
              <a:effectLst/>
              <a:latin typeface="Times New Roman"/>
              <a:ea typeface="宋体"/>
              <a:cs typeface="Times New Roman"/>
            </a:endParaRPr>
          </a:p>
        </p:txBody>
      </p:sp>
    </p:spTree>
    <p:extLst>
      <p:ext uri="{BB962C8B-B14F-4D97-AF65-F5344CB8AC3E}">
        <p14:creationId xmlns:p14="http://schemas.microsoft.com/office/powerpoint/2010/main" val="2108665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583</TotalTime>
  <Words>1027</Words>
  <Application>Microsoft Office PowerPoint</Application>
  <PresentationFormat>自定义</PresentationFormat>
  <Paragraphs>263</Paragraphs>
  <Slides>28</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28</vt:i4>
      </vt:variant>
    </vt:vector>
  </HeadingPairs>
  <TitlesOfParts>
    <vt:vector size="35"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369</cp:revision>
  <dcterms:created xsi:type="dcterms:W3CDTF">2020-11-06T05:24:00Z</dcterms:created>
  <dcterms:modified xsi:type="dcterms:W3CDTF">2025-06-24T09:05:59Z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